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8" r:id="rId2"/>
    <p:sldMasterId id="2147483656" r:id="rId3"/>
    <p:sldMasterId id="2147483655" r:id="rId4"/>
    <p:sldMasterId id="2147483770" r:id="rId5"/>
    <p:sldMasterId id="2147483782" r:id="rId6"/>
    <p:sldMasterId id="2147483932" r:id="rId7"/>
  </p:sldMasterIdLst>
  <p:notesMasterIdLst>
    <p:notesMasterId r:id="rId62"/>
  </p:notesMasterIdLst>
  <p:sldIdLst>
    <p:sldId id="267" r:id="rId8"/>
    <p:sldId id="309" r:id="rId9"/>
    <p:sldId id="289" r:id="rId10"/>
    <p:sldId id="316" r:id="rId11"/>
    <p:sldId id="317" r:id="rId12"/>
    <p:sldId id="290" r:id="rId13"/>
    <p:sldId id="313" r:id="rId14"/>
    <p:sldId id="315" r:id="rId15"/>
    <p:sldId id="312" r:id="rId16"/>
    <p:sldId id="291" r:id="rId17"/>
    <p:sldId id="268" r:id="rId18"/>
    <p:sldId id="292" r:id="rId19"/>
    <p:sldId id="270" r:id="rId20"/>
    <p:sldId id="271" r:id="rId21"/>
    <p:sldId id="294" r:id="rId22"/>
    <p:sldId id="263" r:id="rId23"/>
    <p:sldId id="278" r:id="rId24"/>
    <p:sldId id="295" r:id="rId25"/>
    <p:sldId id="293" r:id="rId26"/>
    <p:sldId id="275" r:id="rId27"/>
    <p:sldId id="296" r:id="rId28"/>
    <p:sldId id="274" r:id="rId29"/>
    <p:sldId id="319" r:id="rId30"/>
    <p:sldId id="297" r:id="rId31"/>
    <p:sldId id="307" r:id="rId32"/>
    <p:sldId id="298" r:id="rId33"/>
    <p:sldId id="276" r:id="rId34"/>
    <p:sldId id="299" r:id="rId35"/>
    <p:sldId id="284" r:id="rId36"/>
    <p:sldId id="285" r:id="rId37"/>
    <p:sldId id="286" r:id="rId38"/>
    <p:sldId id="282" r:id="rId39"/>
    <p:sldId id="300" r:id="rId40"/>
    <p:sldId id="280" r:id="rId41"/>
    <p:sldId id="272" r:id="rId42"/>
    <p:sldId id="301" r:id="rId43"/>
    <p:sldId id="288" r:id="rId44"/>
    <p:sldId id="302" r:id="rId45"/>
    <p:sldId id="277" r:id="rId46"/>
    <p:sldId id="308" r:id="rId47"/>
    <p:sldId id="303" r:id="rId48"/>
    <p:sldId id="310" r:id="rId49"/>
    <p:sldId id="279" r:id="rId50"/>
    <p:sldId id="311" r:id="rId51"/>
    <p:sldId id="304" r:id="rId52"/>
    <p:sldId id="318" r:id="rId53"/>
    <p:sldId id="287" r:id="rId54"/>
    <p:sldId id="305" r:id="rId55"/>
    <p:sldId id="281" r:id="rId56"/>
    <p:sldId id="273" r:id="rId57"/>
    <p:sldId id="269" r:id="rId58"/>
    <p:sldId id="314" r:id="rId59"/>
    <p:sldId id="266" r:id="rId60"/>
    <p:sldId id="320" r:id="rId6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A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4" d="100"/>
          <a:sy n="114" d="100"/>
        </p:scale>
        <p:origin x="-1608" y="-96"/>
      </p:cViewPr>
      <p:guideLst>
        <p:guide orient="horz" pos="2160"/>
        <p:guide pos="2880"/>
      </p:guideLst>
    </p:cSldViewPr>
  </p:slideViewPr>
  <p:outlineViewPr>
    <p:cViewPr>
      <p:scale>
        <a:sx n="33" d="100"/>
        <a:sy n="33" d="100"/>
      </p:scale>
      <p:origin x="0" y="3640"/>
    </p:cViewPr>
  </p:outlineViewPr>
  <p:notesTextViewPr>
    <p:cViewPr>
      <p:scale>
        <a:sx n="100" d="100"/>
        <a:sy n="100" d="100"/>
      </p:scale>
      <p:origin x="0" y="0"/>
    </p:cViewPr>
  </p:notesTextViewPr>
  <p:sorterViewPr>
    <p:cViewPr>
      <p:scale>
        <a:sx n="106" d="100"/>
        <a:sy n="106" d="100"/>
      </p:scale>
      <p:origin x="0" y="5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notesMaster" Target="notesMasters/notesMaster1.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7475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7DCEF57C-293B-D645-BF6A-0D3BFD277798}" type="slidenum">
              <a:rPr lang="en-US"/>
              <a:pPr>
                <a:defRPr/>
              </a:pPr>
              <a:t>‹#›</a:t>
            </a:fld>
            <a:endParaRPr lang="en-US"/>
          </a:p>
        </p:txBody>
      </p:sp>
    </p:spTree>
    <p:extLst>
      <p:ext uri="{BB962C8B-B14F-4D97-AF65-F5344CB8AC3E}">
        <p14:creationId xmlns:p14="http://schemas.microsoft.com/office/powerpoint/2010/main" val="16992287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Psychiatrists" TargetMode="External"/><Relationship Id="rId4" Type="http://schemas.openxmlformats.org/officeDocument/2006/relationships/hyperlink" Target="http://en.wikipedia.org/wiki/Stress_(medicine)"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washingtonpost.com/local/dc-watches-more-pornography-than-any-states/2013/01/10/f23d58b4-5b4c-11e2-beee-6e38f5215402_story.html?tid=pm_pop" TargetMode="External"/><Relationship Id="rId4" Type="http://schemas.openxmlformats.org/officeDocument/2006/relationships/hyperlink" Target="http://www.buzzfeed.com/alannaokun/washington-dc-residents-watch-more-porn-than-anyon" TargetMode="External"/><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6B206FF-F962-E843-BE21-3C91D255253D}" type="slidenum">
              <a:rPr lang="en-US" sz="1200"/>
              <a:pPr/>
              <a:t>1</a:t>
            </a:fld>
            <a:endParaRPr lang="en-US" sz="1200"/>
          </a:p>
        </p:txBody>
      </p:sp>
      <p:sp>
        <p:nvSpPr>
          <p:cNvPr id="76802" name="Rectangle 2"/>
          <p:cNvSpPr>
            <a:spLocks noChangeArrowheads="1"/>
          </p:cNvSpPr>
          <p:nvPr>
            <p:ph type="sldImg"/>
          </p:nvPr>
        </p:nvSpPr>
        <p:spPr>
          <a:solidFill>
            <a:srgbClr val="FFFFFF"/>
          </a:solidFill>
          <a:ln/>
        </p:spPr>
      </p:sp>
      <p:sp>
        <p:nvSpPr>
          <p:cNvPr id="7680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B41DAD0-2518-9B4D-AF2C-B898BD85603A}" type="slidenum">
              <a:rPr lang="en-US" sz="1200"/>
              <a:pPr/>
              <a:t>10</a:t>
            </a:fld>
            <a:endParaRPr lang="en-US" sz="1200"/>
          </a:p>
        </p:txBody>
      </p:sp>
      <p:sp>
        <p:nvSpPr>
          <p:cNvPr id="95234" name="Rectangle 2"/>
          <p:cNvSpPr>
            <a:spLocks noChangeArrowheads="1"/>
          </p:cNvSpPr>
          <p:nvPr>
            <p:ph type="sldImg"/>
          </p:nvPr>
        </p:nvSpPr>
        <p:spPr>
          <a:solidFill>
            <a:srgbClr val="FFFFFF"/>
          </a:solidFill>
          <a:ln/>
        </p:spPr>
      </p:sp>
      <p:sp>
        <p:nvSpPr>
          <p:cNvPr id="9523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E62AC5-64DB-2A42-8596-2A0342226AC0}" type="slidenum">
              <a:rPr lang="en-US" sz="1200"/>
              <a:pPr/>
              <a:t>11</a:t>
            </a:fld>
            <a:endParaRPr lang="en-US" sz="1200"/>
          </a:p>
        </p:txBody>
      </p:sp>
      <p:sp>
        <p:nvSpPr>
          <p:cNvPr id="97282" name="Rectangle 2"/>
          <p:cNvSpPr>
            <a:spLocks noChangeArrowheads="1"/>
          </p:cNvSpPr>
          <p:nvPr>
            <p:ph type="sldImg"/>
          </p:nvPr>
        </p:nvSpPr>
        <p:spPr>
          <a:solidFill>
            <a:srgbClr val="FFFFFF"/>
          </a:solidFill>
          <a:ln/>
        </p:spPr>
      </p:sp>
      <p:sp>
        <p:nvSpPr>
          <p:cNvPr id="9728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138347-07E1-6140-B682-C4464C2CEBD3}" type="slidenum">
              <a:rPr lang="en-US" sz="1200"/>
              <a:pPr/>
              <a:t>12</a:t>
            </a:fld>
            <a:endParaRPr lang="en-US" sz="1200"/>
          </a:p>
        </p:txBody>
      </p:sp>
      <p:sp>
        <p:nvSpPr>
          <p:cNvPr id="99330" name="Rectangle 2"/>
          <p:cNvSpPr>
            <a:spLocks noChangeArrowheads="1"/>
          </p:cNvSpPr>
          <p:nvPr>
            <p:ph type="sldImg"/>
          </p:nvPr>
        </p:nvSpPr>
        <p:spPr>
          <a:solidFill>
            <a:srgbClr val="FFFFFF"/>
          </a:solidFill>
          <a:ln/>
        </p:spPr>
      </p:sp>
      <p:sp>
        <p:nvSpPr>
          <p:cNvPr id="9933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B7D7AA0-9AEA-364B-B588-F0C2C6C297B3}" type="slidenum">
              <a:rPr lang="en-US" sz="1200"/>
              <a:pPr/>
              <a:t>13</a:t>
            </a:fld>
            <a:endParaRPr lang="en-US" sz="1200"/>
          </a:p>
        </p:txBody>
      </p:sp>
      <p:sp>
        <p:nvSpPr>
          <p:cNvPr id="101378" name="Rectangle 2"/>
          <p:cNvSpPr>
            <a:spLocks noChangeArrowheads="1"/>
          </p:cNvSpPr>
          <p:nvPr>
            <p:ph type="sldImg"/>
          </p:nvPr>
        </p:nvSpPr>
        <p:spPr>
          <a:solidFill>
            <a:srgbClr val="FFFFFF"/>
          </a:solidFill>
          <a:ln/>
        </p:spPr>
      </p:sp>
      <p:sp>
        <p:nvSpPr>
          <p:cNvPr id="10137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06086C-0B7E-2742-8216-94F39C888A15}" type="slidenum">
              <a:rPr lang="en-US" sz="1200"/>
              <a:pPr/>
              <a:t>14</a:t>
            </a:fld>
            <a:endParaRPr lang="en-US" sz="1200"/>
          </a:p>
        </p:txBody>
      </p:sp>
      <p:sp>
        <p:nvSpPr>
          <p:cNvPr id="103426" name="Rectangle 2"/>
          <p:cNvSpPr>
            <a:spLocks noChangeArrowheads="1"/>
          </p:cNvSpPr>
          <p:nvPr>
            <p:ph type="sldImg"/>
          </p:nvPr>
        </p:nvSpPr>
        <p:spPr>
          <a:solidFill>
            <a:srgbClr val="FFFFFF"/>
          </a:solidFill>
          <a:ln/>
        </p:spPr>
      </p:sp>
      <p:sp>
        <p:nvSpPr>
          <p:cNvPr id="103427"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A33C515-4132-1442-B9B0-6BD9B628BFA8}" type="slidenum">
              <a:rPr lang="en-US" sz="1200"/>
              <a:pPr/>
              <a:t>15</a:t>
            </a:fld>
            <a:endParaRPr lang="en-US" sz="1200"/>
          </a:p>
        </p:txBody>
      </p:sp>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27A6BF0-196A-644D-AE41-5C7C35A21C4C}" type="slidenum">
              <a:rPr lang="en-US" sz="1200"/>
              <a:pPr/>
              <a:t>16</a:t>
            </a:fld>
            <a:endParaRPr lang="en-US" sz="1200"/>
          </a:p>
        </p:txBody>
      </p:sp>
      <p:sp>
        <p:nvSpPr>
          <p:cNvPr id="107522" name="Rectangle 2"/>
          <p:cNvSpPr>
            <a:spLocks noChangeArrowheads="1"/>
          </p:cNvSpPr>
          <p:nvPr>
            <p:ph type="sldImg"/>
          </p:nvPr>
        </p:nvSpPr>
        <p:spPr>
          <a:solidFill>
            <a:srgbClr val="FFFFFF"/>
          </a:solidFill>
          <a:ln/>
        </p:spPr>
      </p:sp>
      <p:sp>
        <p:nvSpPr>
          <p:cNvPr id="107523"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a:solidFill>
                  <a:srgbClr val="000F95"/>
                </a:solidFill>
                <a:latin typeface="Tahoma" charset="0"/>
                <a:ea typeface="ＭＳ Ｐゴシック" charset="0"/>
                <a:cs typeface="ＭＳ Ｐゴシック" charset="0"/>
              </a:rPr>
              <a:t>The Stress-Test consists of viewing a photo of 2 Dolphins...</a:t>
            </a:r>
            <a:r>
              <a:rPr lang="en-US">
                <a:solidFill>
                  <a:srgbClr val="000F95"/>
                </a:solidFill>
                <a:latin typeface="Lucida Grande" charset="0"/>
                <a:ea typeface="ＭＳ Ｐゴシック" charset="0"/>
                <a:cs typeface="ＭＳ Ｐゴシック" charset="0"/>
              </a:rPr>
              <a:t>�</a:t>
            </a:r>
            <a:r>
              <a:rPr lang="en-US">
                <a:solidFill>
                  <a:srgbClr val="000F95"/>
                </a:solidFill>
                <a:latin typeface="Tahoma" charset="0"/>
                <a:ea typeface="ＭＳ Ｐゴシック" charset="0"/>
                <a:cs typeface="ＭＳ Ｐゴシック" charset="0"/>
              </a:rPr>
              <a:t>The dolphins appear to be nearly identical when viewed by stress-free individuals.  The test is not sufficiently accurate to detect mild stress differentials, but is very accurate on individuals with higher stress-levels.</a:t>
            </a:r>
            <a:r>
              <a:rPr lang="en-US">
                <a:solidFill>
                  <a:srgbClr val="000F95"/>
                </a:solidFill>
                <a:latin typeface="Lucida Grande" charset="0"/>
                <a:ea typeface="ＭＳ Ｐゴシック" charset="0"/>
                <a:cs typeface="ＭＳ Ｐゴシック" charset="0"/>
              </a:rPr>
              <a:t>��</a:t>
            </a:r>
            <a:r>
              <a:rPr lang="en-US">
                <a:solidFill>
                  <a:srgbClr val="000F95"/>
                </a:solidFill>
                <a:ea typeface="ＭＳ Ｐゴシック" charset="0"/>
                <a:cs typeface="ＭＳ Ｐゴシック" charset="0"/>
              </a:rPr>
              <a:t> </a:t>
            </a:r>
            <a:r>
              <a:rPr lang="en-US">
                <a:solidFill>
                  <a:srgbClr val="000F95"/>
                </a:solidFill>
                <a:latin typeface="Lucida Grande" charset="0"/>
                <a:ea typeface="ＭＳ Ｐゴシック" charset="0"/>
                <a:cs typeface="ＭＳ Ｐゴシック" charset="0"/>
              </a:rPr>
              <a:t>�</a:t>
            </a:r>
            <a:r>
              <a:rPr lang="en-US">
                <a:solidFill>
                  <a:srgbClr val="000F95"/>
                </a:solidFill>
                <a:latin typeface="Tahoma" charset="0"/>
                <a:ea typeface="ＭＳ Ｐゴシック" charset="0"/>
                <a:cs typeface="ＭＳ Ｐゴシック" charset="0"/>
              </a:rPr>
              <a:t>Deviations in appearance between the 2 dolphins are indicators of potential stress-related problems and the deviations, if any, may also indicate the source of stress.</a:t>
            </a:r>
            <a:r>
              <a:rPr lang="en-US">
                <a:solidFill>
                  <a:srgbClr val="000F95"/>
                </a:solidFill>
                <a:latin typeface="Lucida Grande" charset="0"/>
                <a:ea typeface="ＭＳ Ｐゴシック" charset="0"/>
                <a:cs typeface="ＭＳ Ｐゴシック" charset="0"/>
              </a:rPr>
              <a:t>��</a:t>
            </a:r>
            <a:r>
              <a:rPr lang="en-US">
                <a:solidFill>
                  <a:srgbClr val="000F95"/>
                </a:solidFill>
                <a:ea typeface="ＭＳ Ｐゴシック" charset="0"/>
                <a:cs typeface="ＭＳ Ｐゴシック" charset="0"/>
              </a:rPr>
              <a:t> </a:t>
            </a:r>
            <a:r>
              <a:rPr lang="en-US">
                <a:solidFill>
                  <a:srgbClr val="000F95"/>
                </a:solidFill>
                <a:latin typeface="Lucida Grande" charset="0"/>
                <a:ea typeface="ＭＳ Ｐゴシック" charset="0"/>
                <a:cs typeface="ＭＳ Ｐゴシック" charset="0"/>
              </a:rPr>
              <a:t>�</a:t>
            </a:r>
            <a:r>
              <a:rPr lang="en-US">
                <a:solidFill>
                  <a:srgbClr val="000F95"/>
                </a:solidFill>
                <a:latin typeface="Tahoma" charset="0"/>
                <a:ea typeface="ＭＳ Ｐゴシック" charset="0"/>
                <a:cs typeface="ＭＳ Ｐゴシック" charset="0"/>
              </a:rPr>
              <a:t>If you experience significant deviations, you may want to consider taking things a little easier...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273779-902D-3846-9F88-9232F1A4ABC3}" type="slidenum">
              <a:rPr lang="en-US" sz="1200"/>
              <a:pPr/>
              <a:t>17</a:t>
            </a:fld>
            <a:endParaRPr lang="en-US" sz="1200"/>
          </a:p>
        </p:txBody>
      </p:sp>
      <p:sp>
        <p:nvSpPr>
          <p:cNvPr id="109570" name="Rectangle 2"/>
          <p:cNvSpPr>
            <a:spLocks noChangeArrowheads="1"/>
          </p:cNvSpPr>
          <p:nvPr>
            <p:ph type="sldImg"/>
          </p:nvPr>
        </p:nvSpPr>
        <p:spPr>
          <a:solidFill>
            <a:srgbClr val="FFFFFF"/>
          </a:solidFill>
          <a:ln/>
        </p:spPr>
      </p:sp>
      <p:sp>
        <p:nvSpPr>
          <p:cNvPr id="109571"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Helvetica" charset="0"/>
                <a:ea typeface="ＭＳ Ｐゴシック" charset="0"/>
                <a:cs typeface="ＭＳ Ｐゴシック" charset="0"/>
              </a:rPr>
              <a:t>In 1967, </a:t>
            </a:r>
            <a:r>
              <a:rPr lang="en-US">
                <a:solidFill>
                  <a:srgbClr val="0C2FB4"/>
                </a:solidFill>
                <a:latin typeface="Helvetica" charset="0"/>
                <a:ea typeface="ＭＳ Ｐゴシック" charset="0"/>
                <a:cs typeface="ＭＳ Ｐゴシック" charset="0"/>
                <a:hlinkClick r:id="rId3"/>
              </a:rPr>
              <a:t>psychiatrists</a:t>
            </a:r>
            <a:r>
              <a:rPr lang="en-US">
                <a:latin typeface="Helvetica" charset="0"/>
                <a:ea typeface="ＭＳ Ｐゴシック" charset="0"/>
                <a:cs typeface="ＭＳ Ｐゴシック" charset="0"/>
              </a:rPr>
              <a:t> Thomas Holmes and Richard Rahe examined the medical records of over 5,000 medical patients as a way to determine whether </a:t>
            </a:r>
            <a:r>
              <a:rPr lang="en-US">
                <a:solidFill>
                  <a:srgbClr val="0C2FB4"/>
                </a:solidFill>
                <a:latin typeface="Helvetica" charset="0"/>
                <a:ea typeface="ＭＳ Ｐゴシック" charset="0"/>
                <a:cs typeface="ＭＳ Ｐゴシック" charset="0"/>
                <a:hlinkClick r:id="rId4"/>
              </a:rPr>
              <a:t>stressful</a:t>
            </a:r>
            <a:r>
              <a:rPr lang="en-US">
                <a:latin typeface="Helvetica" charset="0"/>
                <a:ea typeface="ＭＳ Ｐゴシック" charset="0"/>
                <a:cs typeface="ＭＳ Ｐゴシック" charset="0"/>
              </a:rPr>
              <a:t> life events might cause illnesses. Patients were asked to tally a list of 43 life events based on a relative score. A positive 0.1 correlation was found between their life events and their illnesses. Thus, the Social Readjustment Rating Scale (SRRS) or the </a:t>
            </a:r>
            <a:r>
              <a:rPr lang="en-US" b="1">
                <a:latin typeface="Helvetica" charset="0"/>
                <a:ea typeface="ＭＳ Ｐゴシック" charset="0"/>
                <a:cs typeface="ＭＳ Ｐゴシック" charset="0"/>
              </a:rPr>
              <a:t>Holmes and Rahe Stress Scale</a:t>
            </a:r>
            <a:r>
              <a:rPr lang="en-US">
                <a:latin typeface="Helvetica" charset="0"/>
                <a:ea typeface="ＭＳ Ｐゴシック" charset="0"/>
                <a:cs typeface="ＭＳ Ｐゴシック" charset="0"/>
              </a:rPr>
              <a:t> was born. However, this study can be perceived as unreliable since it asks participants to look back at their life events, making the data retrospective.</a:t>
            </a:r>
          </a:p>
          <a:p>
            <a:pPr eaLnBrk="1" hangingPunct="1"/>
            <a:endParaRPr lang="en-US">
              <a:latin typeface="Helvetica" charset="0"/>
              <a:ea typeface="ＭＳ Ｐゴシック" charset="0"/>
              <a:cs typeface="ＭＳ Ｐゴシック" charset="0"/>
            </a:endParaRPr>
          </a:p>
          <a:p>
            <a:pPr eaLnBrk="1" hangingPunct="1"/>
            <a:r>
              <a:rPr lang="en-US">
                <a:latin typeface="Helvetica" charset="0"/>
                <a:ea typeface="ＭＳ Ｐゴシック" charset="0"/>
                <a:cs typeface="ＭＳ Ｐゴシック" charset="0"/>
              </a:rPr>
              <a:t>See Holmes, T.H. and Rahe, R.H.: The social readjustments rating scales, Journal of Psychosomatic Research, 11:213-218, 1967</a:t>
            </a:r>
          </a:p>
          <a:p>
            <a:pPr eaLnBrk="1" hangingPunct="1"/>
            <a:endParaRPr lang="en-US">
              <a:latin typeface="Helvetica" charset="0"/>
              <a:ea typeface="ＭＳ Ｐゴシック" charset="0"/>
              <a:cs typeface="ＭＳ Ｐゴシック" charset="0"/>
            </a:endParaRPr>
          </a:p>
          <a:p>
            <a:pPr eaLnBrk="1" hangingPunct="1"/>
            <a:r>
              <a:rPr lang="en-US">
                <a:latin typeface="Helvetica" charset="0"/>
                <a:ea typeface="ＭＳ Ｐゴシック" charset="0"/>
                <a:cs typeface="ＭＳ Ｐゴシック" charset="0"/>
              </a:rPr>
              <a:t>Source: </a:t>
            </a:r>
            <a:r>
              <a:rPr lang="en-US">
                <a:ea typeface="ＭＳ Ｐゴシック" charset="0"/>
                <a:cs typeface="ＭＳ Ｐゴシック" charset="0"/>
              </a:rPr>
              <a:t>http://en.wikipedia.org/wiki/Holmes_and_Rahe_stress_scale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15CEBD-40F6-EF42-B879-77F43D7077B9}" type="slidenum">
              <a:rPr lang="en-US" sz="1200"/>
              <a:pPr/>
              <a:t>18</a:t>
            </a:fld>
            <a:endParaRPr lang="en-US" sz="1200"/>
          </a:p>
        </p:txBody>
      </p:sp>
      <p:sp>
        <p:nvSpPr>
          <p:cNvPr id="111618" name="Rectangle 2"/>
          <p:cNvSpPr>
            <a:spLocks noChangeArrowheads="1"/>
          </p:cNvSpPr>
          <p:nvPr>
            <p:ph type="sldImg"/>
          </p:nvPr>
        </p:nvSpPr>
        <p:spPr>
          <a:solidFill>
            <a:srgbClr val="FFFFFF"/>
          </a:solidFill>
          <a:ln/>
        </p:spPr>
      </p:sp>
      <p:sp>
        <p:nvSpPr>
          <p:cNvPr id="11161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AD35A76-9053-C24B-ACB5-47D0904B2489}" type="slidenum">
              <a:rPr lang="en-US" sz="1200"/>
              <a:pPr/>
              <a:t>19</a:t>
            </a:fld>
            <a:endParaRPr lang="en-US" sz="1200"/>
          </a:p>
        </p:txBody>
      </p:sp>
      <p:sp>
        <p:nvSpPr>
          <p:cNvPr id="113666" name="Rectangle 2"/>
          <p:cNvSpPr>
            <a:spLocks noChangeArrowheads="1"/>
          </p:cNvSpPr>
          <p:nvPr>
            <p:ph type="sldImg"/>
          </p:nvPr>
        </p:nvSpPr>
        <p:spPr>
          <a:solidFill>
            <a:srgbClr val="FFFFFF"/>
          </a:solidFill>
          <a:ln/>
        </p:spPr>
      </p:sp>
      <p:sp>
        <p:nvSpPr>
          <p:cNvPr id="113667"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85A433-EE64-AC4E-8C2D-D23C8D922518}" type="slidenum">
              <a:rPr lang="en-US" sz="1200"/>
              <a:pPr/>
              <a:t>2</a:t>
            </a:fld>
            <a:endParaRPr lang="en-US" sz="1200"/>
          </a:p>
        </p:txBody>
      </p:sp>
      <p:sp>
        <p:nvSpPr>
          <p:cNvPr id="78850" name="Rectangle 2"/>
          <p:cNvSpPr>
            <a:spLocks noChangeArrowheads="1"/>
          </p:cNvSpPr>
          <p:nvPr>
            <p:ph type="sldImg"/>
          </p:nvPr>
        </p:nvSpPr>
        <p:spPr>
          <a:solidFill>
            <a:srgbClr val="FFFFFF"/>
          </a:solidFill>
          <a:ln/>
        </p:spPr>
      </p:sp>
      <p:sp>
        <p:nvSpPr>
          <p:cNvPr id="7885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1529662-1265-F94C-80EC-28D7F90656D4}" type="slidenum">
              <a:rPr lang="en-US" sz="1200"/>
              <a:pPr/>
              <a:t>20</a:t>
            </a:fld>
            <a:endParaRPr lang="en-US" sz="1200"/>
          </a:p>
        </p:txBody>
      </p:sp>
      <p:sp>
        <p:nvSpPr>
          <p:cNvPr id="115714" name="Rectangle 2"/>
          <p:cNvSpPr>
            <a:spLocks noChangeArrowheads="1"/>
          </p:cNvSpPr>
          <p:nvPr>
            <p:ph type="sldImg"/>
          </p:nvPr>
        </p:nvSpPr>
        <p:spPr>
          <a:solidFill>
            <a:srgbClr val="FFFFFF"/>
          </a:solidFill>
          <a:ln/>
        </p:spPr>
      </p:sp>
      <p:sp>
        <p:nvSpPr>
          <p:cNvPr id="11571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811F371-B4C2-7048-8D98-BF6878365AB0}" type="slidenum">
              <a:rPr lang="en-US" sz="1200"/>
              <a:pPr/>
              <a:t>21</a:t>
            </a:fld>
            <a:endParaRPr lang="en-US" sz="1200"/>
          </a:p>
        </p:txBody>
      </p:sp>
      <p:sp>
        <p:nvSpPr>
          <p:cNvPr id="117762" name="Rectangle 2"/>
          <p:cNvSpPr>
            <a:spLocks noChangeArrowheads="1"/>
          </p:cNvSpPr>
          <p:nvPr>
            <p:ph type="sldImg"/>
          </p:nvPr>
        </p:nvSpPr>
        <p:spPr>
          <a:solidFill>
            <a:srgbClr val="FFFFFF"/>
          </a:solidFill>
          <a:ln/>
        </p:spPr>
      </p:sp>
      <p:sp>
        <p:nvSpPr>
          <p:cNvPr id="11776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1BEC749-D061-AD42-B1F7-6CE4D7E7550D}" type="slidenum">
              <a:rPr lang="en-US" sz="1200"/>
              <a:pPr/>
              <a:t>22</a:t>
            </a:fld>
            <a:endParaRPr lang="en-US" sz="1200"/>
          </a:p>
        </p:txBody>
      </p:sp>
      <p:sp>
        <p:nvSpPr>
          <p:cNvPr id="119810" name="Rectangle 2"/>
          <p:cNvSpPr>
            <a:spLocks noChangeArrowheads="1"/>
          </p:cNvSpPr>
          <p:nvPr>
            <p:ph type="sldImg"/>
          </p:nvPr>
        </p:nvSpPr>
        <p:spPr>
          <a:solidFill>
            <a:srgbClr val="FFFFFF"/>
          </a:solidFill>
          <a:ln/>
        </p:spPr>
      </p:sp>
      <p:sp>
        <p:nvSpPr>
          <p:cNvPr id="11981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EACF5F8-31B9-6E4E-B20E-A23D4EC88F48}" type="slidenum">
              <a:rPr lang="en-US" sz="1200"/>
              <a:pPr/>
              <a:t>23</a:t>
            </a:fld>
            <a:endParaRPr lang="en-US" sz="1200"/>
          </a:p>
        </p:txBody>
      </p:sp>
      <p:sp>
        <p:nvSpPr>
          <p:cNvPr id="121858" name="Rectangle 2"/>
          <p:cNvSpPr>
            <a:spLocks noChangeArrowheads="1"/>
          </p:cNvSpPr>
          <p:nvPr>
            <p:ph type="sldImg"/>
          </p:nvPr>
        </p:nvSpPr>
        <p:spPr>
          <a:solidFill>
            <a:srgbClr val="FFFFFF"/>
          </a:solidFill>
          <a:ln/>
        </p:spPr>
      </p:sp>
      <p:sp>
        <p:nvSpPr>
          <p:cNvPr id="121859" name="Rectangle 3"/>
          <p:cNvSpPr>
            <a:spLocks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Newser: "A report by Buzzfeed and leading porn site Pornhub says that Washington DC is the top spot in America for watching online smut…</a:t>
            </a:r>
          </a:p>
          <a:p>
            <a:pPr eaLnBrk="1" hangingPunct="1"/>
            <a:r>
              <a:rPr lang="en-US">
                <a:ea typeface="ＭＳ Ｐゴシック" charset="0"/>
                <a:cs typeface="ＭＳ Ｐゴシック" charset="0"/>
              </a:rPr>
              <a:t>(Newser) – If the Midwest is America's heartland, apparently Washington, DC, is a somewhat lower-positioned organ. Leading smut website PornHub.com has announced that the nation's capital is the US leader when it comes to watching porn, as compared to the 50 states, reports the </a:t>
            </a:r>
            <a:r>
              <a:rPr lang="en-US" i="1">
                <a:ea typeface="ＭＳ Ｐゴシック" charset="0"/>
                <a:cs typeface="ＭＳ Ｐゴシック" charset="0"/>
                <a:hlinkClick r:id="rId3"/>
              </a:rPr>
              <a:t>Washington Post</a:t>
            </a:r>
            <a:r>
              <a:rPr lang="en-US">
                <a:ea typeface="ＭＳ Ｐゴシック" charset="0"/>
                <a:cs typeface="ＭＳ Ｐゴシック" charset="0"/>
              </a:rPr>
              <a:t>. In fact, DC residents watch nearly twice as much pornography as any other state—an average of 14.18 videos a year per person, compared to 7.57 videos a person in Hawaii, 7.52 in Massachusetts, and 7.5 in New York. The </a:t>
            </a:r>
            <a:r>
              <a:rPr lang="en-US" i="1">
                <a:ea typeface="ＭＳ Ｐゴシック" charset="0"/>
                <a:cs typeface="ＭＳ Ｐゴシック" charset="0"/>
              </a:rPr>
              <a:t>Post</a:t>
            </a:r>
            <a:r>
              <a:rPr lang="en-US">
                <a:ea typeface="ＭＳ Ｐゴシック" charset="0"/>
                <a:cs typeface="ＭＳ Ｐゴシック" charset="0"/>
              </a:rPr>
              <a:t> suggests that perhaps one reason for the city's ranking is that it is so single, with just a quarter of DC residents married, or about half the rate of the rest of the country. Check out an infographic filled with other porn-viewing stats at </a:t>
            </a:r>
            <a:r>
              <a:rPr lang="en-US">
                <a:ea typeface="ＭＳ Ｐゴシック" charset="0"/>
                <a:cs typeface="ＭＳ Ｐゴシック" charset="0"/>
                <a:hlinkClick r:id="rId4"/>
              </a:rPr>
              <a:t>BuzzFeed</a:t>
            </a:r>
            <a:r>
              <a:rPr lang="en-US">
                <a:ea typeface="ＭＳ Ｐゴシック" charset="0"/>
                <a:cs typeface="ＭＳ Ｐゴシック" charset="0"/>
              </a:rPr>
              <a:t> (http://www.buzzfeed.com/alannaokun/washington-dc-residents-watch-more-porn-than-anyon)"  Link at Newser: http://www.newser.com/story/160800/washington-dc-is-no-1-at-watching-online-porn.html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4E2E4A1-2158-A84F-8220-290EC0BF7381}" type="slidenum">
              <a:rPr lang="en-US" sz="1200"/>
              <a:pPr/>
              <a:t>24</a:t>
            </a:fld>
            <a:endParaRPr lang="en-US" sz="1200"/>
          </a:p>
        </p:txBody>
      </p:sp>
      <p:sp>
        <p:nvSpPr>
          <p:cNvPr id="123906" name="Rectangle 2"/>
          <p:cNvSpPr>
            <a:spLocks noChangeArrowheads="1"/>
          </p:cNvSpPr>
          <p:nvPr>
            <p:ph type="sldImg"/>
          </p:nvPr>
        </p:nvSpPr>
        <p:spPr>
          <a:solidFill>
            <a:srgbClr val="FFFFFF"/>
          </a:solidFill>
          <a:ln/>
        </p:spPr>
      </p:sp>
      <p:sp>
        <p:nvSpPr>
          <p:cNvPr id="123907"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7114E2-8DAC-AD44-911A-EE63CA8CC9BF}" type="slidenum">
              <a:rPr lang="en-US" sz="1200"/>
              <a:pPr/>
              <a:t>25</a:t>
            </a:fld>
            <a:endParaRPr lang="en-US" sz="1200"/>
          </a:p>
        </p:txBody>
      </p:sp>
      <p:sp>
        <p:nvSpPr>
          <p:cNvPr id="125954" name="Rectangle 2"/>
          <p:cNvSpPr>
            <a:spLocks noChangeArrowheads="1"/>
          </p:cNvSpPr>
          <p:nvPr>
            <p:ph type="sldImg"/>
          </p:nvPr>
        </p:nvSpPr>
        <p:spPr>
          <a:solidFill>
            <a:srgbClr val="FFFFFF"/>
          </a:solidFill>
          <a:ln/>
        </p:spPr>
      </p:sp>
      <p:sp>
        <p:nvSpPr>
          <p:cNvPr id="12595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28322DF-D812-5A48-A2AB-CC1F6D061783}" type="slidenum">
              <a:rPr lang="en-US" sz="1200"/>
              <a:pPr/>
              <a:t>26</a:t>
            </a:fld>
            <a:endParaRPr lang="en-US" sz="1200"/>
          </a:p>
        </p:txBody>
      </p:sp>
      <p:sp>
        <p:nvSpPr>
          <p:cNvPr id="128002" name="Rectangle 2"/>
          <p:cNvSpPr>
            <a:spLocks noChangeArrowheads="1"/>
          </p:cNvSpPr>
          <p:nvPr>
            <p:ph type="sldImg"/>
          </p:nvPr>
        </p:nvSpPr>
        <p:spPr>
          <a:solidFill>
            <a:srgbClr val="FFFFFF"/>
          </a:solidFill>
          <a:ln/>
        </p:spPr>
      </p:sp>
      <p:sp>
        <p:nvSpPr>
          <p:cNvPr id="12800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7ADE91-8538-0844-8D57-155A667CCA9C}" type="slidenum">
              <a:rPr lang="en-US" sz="1200"/>
              <a:pPr/>
              <a:t>27</a:t>
            </a:fld>
            <a:endParaRPr lang="en-US" sz="1200"/>
          </a:p>
        </p:txBody>
      </p:sp>
      <p:sp>
        <p:nvSpPr>
          <p:cNvPr id="130050" name="Rectangle 2"/>
          <p:cNvSpPr>
            <a:spLocks noChangeArrowheads="1"/>
          </p:cNvSpPr>
          <p:nvPr>
            <p:ph type="sldImg"/>
          </p:nvPr>
        </p:nvSpPr>
        <p:spPr>
          <a:solidFill>
            <a:srgbClr val="FFFFFF"/>
          </a:solidFill>
          <a:ln/>
        </p:spPr>
      </p:sp>
      <p:sp>
        <p:nvSpPr>
          <p:cNvPr id="13005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6FC125-F031-5D4B-85B4-960724808364}" type="slidenum">
              <a:rPr lang="en-US" sz="1200"/>
              <a:pPr/>
              <a:t>28</a:t>
            </a:fld>
            <a:endParaRPr lang="en-US" sz="1200"/>
          </a:p>
        </p:txBody>
      </p:sp>
      <p:sp>
        <p:nvSpPr>
          <p:cNvPr id="132098" name="Rectangle 2"/>
          <p:cNvSpPr>
            <a:spLocks noChangeArrowheads="1"/>
          </p:cNvSpPr>
          <p:nvPr>
            <p:ph type="sldImg"/>
          </p:nvPr>
        </p:nvSpPr>
        <p:spPr>
          <a:solidFill>
            <a:srgbClr val="FFFFFF"/>
          </a:solidFill>
          <a:ln/>
        </p:spPr>
      </p:sp>
      <p:sp>
        <p:nvSpPr>
          <p:cNvPr id="13209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1BA5178-6B2C-CB46-9F52-D1ADD5BAE881}" type="slidenum">
              <a:rPr lang="en-US" sz="1200"/>
              <a:pPr/>
              <a:t>29</a:t>
            </a:fld>
            <a:endParaRPr lang="en-US" sz="1200"/>
          </a:p>
        </p:txBody>
      </p:sp>
      <p:sp>
        <p:nvSpPr>
          <p:cNvPr id="134146" name="Rectangle 2"/>
          <p:cNvSpPr>
            <a:spLocks noChangeArrowheads="1" noTextEdit="1"/>
          </p:cNvSpPr>
          <p:nvPr>
            <p:ph type="sldImg"/>
          </p:nvPr>
        </p:nvSpPr>
        <p:spPr>
          <a:solidFill>
            <a:srgbClr val="FFFFFF"/>
          </a:solidFill>
          <a:ln/>
        </p:spPr>
      </p:sp>
      <p:sp>
        <p:nvSpPr>
          <p:cNvPr id="134147"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After college it seemed the natural thing to do to join Campus Crusade staff in the Philippines on a seven-member music team.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6A0F14-5429-A442-8595-692F7956B539}" type="slidenum">
              <a:rPr lang="en-US" sz="1200"/>
              <a:pPr/>
              <a:t>3</a:t>
            </a:fld>
            <a:endParaRPr lang="en-US" sz="1200"/>
          </a:p>
        </p:txBody>
      </p:sp>
      <p:sp>
        <p:nvSpPr>
          <p:cNvPr id="80898" name="Rectangle 2"/>
          <p:cNvSpPr>
            <a:spLocks noChangeArrowheads="1"/>
          </p:cNvSpPr>
          <p:nvPr>
            <p:ph type="sldImg"/>
          </p:nvPr>
        </p:nvSpPr>
        <p:spPr>
          <a:solidFill>
            <a:srgbClr val="FFFFFF"/>
          </a:solidFill>
          <a:ln/>
        </p:spPr>
      </p:sp>
      <p:sp>
        <p:nvSpPr>
          <p:cNvPr id="8089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060A74-CE6A-B849-9B61-5B4947ADBBEC}" type="slidenum">
              <a:rPr lang="en-US" sz="1200"/>
              <a:pPr/>
              <a:t>30</a:t>
            </a:fld>
            <a:endParaRPr lang="en-US" sz="1200"/>
          </a:p>
        </p:txBody>
      </p:sp>
      <p:sp>
        <p:nvSpPr>
          <p:cNvPr id="136194" name="Rectangle 2"/>
          <p:cNvSpPr>
            <a:spLocks noChangeArrowheads="1" noTextEdit="1"/>
          </p:cNvSpPr>
          <p:nvPr>
            <p:ph type="sldImg"/>
          </p:nvPr>
        </p:nvSpPr>
        <p:spPr>
          <a:solidFill>
            <a:srgbClr val="FFFFFF"/>
          </a:solidFill>
          <a:ln/>
        </p:spPr>
      </p:sp>
      <p:sp>
        <p:nvSpPr>
          <p:cNvPr id="136195"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The Crossroads team shared the gospel in 11 Asian nations and saw over 10,000 people indicate decisions to trust Christ!  Again I was amazed at God</a:t>
            </a:r>
            <a:r>
              <a:rPr lang="fr-FR" altLang="ja-JP">
                <a:ea typeface="ＭＳ Ｐゴシック" charset="0"/>
                <a:cs typeface="ＭＳ Ｐゴシック" charset="0"/>
              </a:rPr>
              <a:t>'</a:t>
            </a:r>
            <a:r>
              <a:rPr lang="en-US">
                <a:ea typeface="ＭＳ Ｐゴシック" charset="0"/>
                <a:cs typeface="ＭＳ Ｐゴシック" charset="0"/>
              </a:rPr>
              <a:t>s grace!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39580C8-D29F-1F41-B106-8DD3291771F4}" type="slidenum">
              <a:rPr lang="en-US" sz="1200"/>
              <a:pPr/>
              <a:t>31</a:t>
            </a:fld>
            <a:endParaRPr lang="en-US" sz="1200"/>
          </a:p>
        </p:txBody>
      </p:sp>
      <p:sp>
        <p:nvSpPr>
          <p:cNvPr id="138242" name="Rectangle 2"/>
          <p:cNvSpPr>
            <a:spLocks noChangeArrowheads="1" noTextEdit="1"/>
          </p:cNvSpPr>
          <p:nvPr>
            <p:ph type="sldImg"/>
          </p:nvPr>
        </p:nvSpPr>
        <p:spPr>
          <a:solidFill>
            <a:srgbClr val="FFFFFF"/>
          </a:solidFill>
          <a:ln/>
        </p:spPr>
      </p:sp>
      <p:sp>
        <p:nvSpPr>
          <p:cNvPr id="138243"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Our first tour to China we were celebrities as the first Christian musical team to visit the New China.  We sang in music conservatories, parks, and even from the bus!  God began to open my eyes to the needs of East Asia…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93665D5-C80B-9A4A-990C-27CCF2AF771D}" type="slidenum">
              <a:rPr lang="en-US" sz="1200"/>
              <a:pPr/>
              <a:t>32</a:t>
            </a:fld>
            <a:endParaRPr lang="en-US" sz="1200"/>
          </a:p>
        </p:txBody>
      </p:sp>
      <p:sp>
        <p:nvSpPr>
          <p:cNvPr id="140290" name="Rectangle 2"/>
          <p:cNvSpPr>
            <a:spLocks noChangeArrowheads="1" noTextEdit="1"/>
          </p:cNvSpPr>
          <p:nvPr>
            <p:ph type="sldImg"/>
          </p:nvPr>
        </p:nvSpPr>
        <p:spPr>
          <a:solidFill>
            <a:srgbClr val="FFFFFF"/>
          </a:solidFill>
          <a:ln/>
        </p:spPr>
      </p:sp>
      <p:sp>
        <p:nvSpPr>
          <p:cNvPr id="140291"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God also began to open my eyes to the woman singing next to me!  She initially despised me but after a year or so she saw the light.  That</a:t>
            </a:r>
            <a:r>
              <a:rPr lang="fr-FR" altLang="ja-JP">
                <a:ea typeface="ＭＳ Ｐゴシック" charset="0"/>
                <a:cs typeface="ＭＳ Ｐゴシック" charset="0"/>
              </a:rPr>
              <a:t>'</a:t>
            </a:r>
            <a:r>
              <a:rPr lang="en-US">
                <a:ea typeface="ＭＳ Ｐゴシック" charset="0"/>
                <a:cs typeface="ＭＳ Ｐゴシック" charset="0"/>
              </a:rPr>
              <a:t>s our engagement picture.  In 1983 we returned to the USA..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55FBCD-0FB0-6E4A-A4C7-9D24D907223F}" type="slidenum">
              <a:rPr lang="en-US" sz="1200"/>
              <a:pPr/>
              <a:t>33</a:t>
            </a:fld>
            <a:endParaRPr lang="en-US" sz="1200"/>
          </a:p>
        </p:txBody>
      </p:sp>
      <p:sp>
        <p:nvSpPr>
          <p:cNvPr id="142338" name="Rectangle 2"/>
          <p:cNvSpPr>
            <a:spLocks noChangeArrowheads="1"/>
          </p:cNvSpPr>
          <p:nvPr>
            <p:ph type="sldImg"/>
          </p:nvPr>
        </p:nvSpPr>
        <p:spPr>
          <a:solidFill>
            <a:srgbClr val="FFFFFF"/>
          </a:solidFill>
          <a:ln/>
        </p:spPr>
      </p:sp>
      <p:sp>
        <p:nvSpPr>
          <p:cNvPr id="14233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63E3F7-C50B-5A49-BCAA-0568766B2950}" type="slidenum">
              <a:rPr lang="en-US" sz="1200"/>
              <a:pPr/>
              <a:t>34</a:t>
            </a:fld>
            <a:endParaRPr lang="en-US" sz="1200"/>
          </a:p>
        </p:txBody>
      </p:sp>
      <p:sp>
        <p:nvSpPr>
          <p:cNvPr id="144386" name="Rectangle 2"/>
          <p:cNvSpPr>
            <a:spLocks noChangeArrowheads="1"/>
          </p:cNvSpPr>
          <p:nvPr>
            <p:ph type="sldImg"/>
          </p:nvPr>
        </p:nvSpPr>
        <p:spPr>
          <a:solidFill>
            <a:srgbClr val="FFFFFF"/>
          </a:solidFill>
          <a:ln/>
        </p:spPr>
      </p:sp>
      <p:sp>
        <p:nvSpPr>
          <p:cNvPr id="144387"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ED3EAF-1B15-2842-8A54-059F83103A40}" type="slidenum">
              <a:rPr lang="en-US" sz="1200"/>
              <a:pPr/>
              <a:t>35</a:t>
            </a:fld>
            <a:endParaRPr lang="en-US" sz="1200"/>
          </a:p>
        </p:txBody>
      </p:sp>
      <p:sp>
        <p:nvSpPr>
          <p:cNvPr id="146434" name="Rectangle 2"/>
          <p:cNvSpPr>
            <a:spLocks noChangeArrowheads="1"/>
          </p:cNvSpPr>
          <p:nvPr>
            <p:ph type="sldImg"/>
          </p:nvPr>
        </p:nvSpPr>
        <p:spPr>
          <a:solidFill>
            <a:srgbClr val="FFFFFF"/>
          </a:solidFill>
          <a:ln/>
        </p:spPr>
      </p:sp>
      <p:sp>
        <p:nvSpPr>
          <p:cNvPr id="14643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CDB2940-2B70-7C41-8BAF-441280B179D1}" type="slidenum">
              <a:rPr lang="en-US" sz="1200"/>
              <a:pPr/>
              <a:t>36</a:t>
            </a:fld>
            <a:endParaRPr lang="en-US" sz="1200"/>
          </a:p>
        </p:txBody>
      </p:sp>
      <p:sp>
        <p:nvSpPr>
          <p:cNvPr id="148482" name="Rectangle 2"/>
          <p:cNvSpPr>
            <a:spLocks noChangeArrowheads="1"/>
          </p:cNvSpPr>
          <p:nvPr>
            <p:ph type="sldImg"/>
          </p:nvPr>
        </p:nvSpPr>
        <p:spPr>
          <a:solidFill>
            <a:srgbClr val="FFFFFF"/>
          </a:solidFill>
          <a:ln/>
        </p:spPr>
      </p:sp>
      <p:sp>
        <p:nvSpPr>
          <p:cNvPr id="14848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8B8FFF-3448-C046-A37F-027C3EE15B9F}" type="slidenum">
              <a:rPr lang="en-US" sz="1200"/>
              <a:pPr/>
              <a:t>37</a:t>
            </a:fld>
            <a:endParaRPr lang="en-US" sz="1200"/>
          </a:p>
        </p:txBody>
      </p:sp>
      <p:sp>
        <p:nvSpPr>
          <p:cNvPr id="150530" name="Rectangle 2"/>
          <p:cNvSpPr>
            <a:spLocks noChangeArrowheads="1"/>
          </p:cNvSpPr>
          <p:nvPr>
            <p:ph type="sldImg"/>
          </p:nvPr>
        </p:nvSpPr>
        <p:spPr>
          <a:solidFill>
            <a:srgbClr val="FFFFFF"/>
          </a:solidFill>
          <a:ln/>
        </p:spPr>
      </p:sp>
      <p:sp>
        <p:nvSpPr>
          <p:cNvPr id="15053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C6E5DA-1E36-EF44-92A9-54FDC11E246B}" type="slidenum">
              <a:rPr lang="en-US" sz="1200"/>
              <a:pPr/>
              <a:t>38</a:t>
            </a:fld>
            <a:endParaRPr lang="en-US" sz="1200"/>
          </a:p>
        </p:txBody>
      </p:sp>
      <p:sp>
        <p:nvSpPr>
          <p:cNvPr id="152578" name="Rectangle 2"/>
          <p:cNvSpPr>
            <a:spLocks noChangeArrowheads="1"/>
          </p:cNvSpPr>
          <p:nvPr>
            <p:ph type="sldImg"/>
          </p:nvPr>
        </p:nvSpPr>
        <p:spPr>
          <a:solidFill>
            <a:srgbClr val="FFFFFF"/>
          </a:solidFill>
          <a:ln/>
        </p:spPr>
      </p:sp>
      <p:sp>
        <p:nvSpPr>
          <p:cNvPr id="15257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56520F-158D-FC4E-96F8-A3086AE4E2E1}" type="slidenum">
              <a:rPr lang="en-US" sz="1200"/>
              <a:pPr/>
              <a:t>39</a:t>
            </a:fld>
            <a:endParaRPr lang="en-US" sz="1200"/>
          </a:p>
        </p:txBody>
      </p:sp>
      <p:sp>
        <p:nvSpPr>
          <p:cNvPr id="154626" name="Rectangle 2"/>
          <p:cNvSpPr>
            <a:spLocks noChangeArrowheads="1"/>
          </p:cNvSpPr>
          <p:nvPr>
            <p:ph type="sldImg"/>
          </p:nvPr>
        </p:nvSpPr>
        <p:spPr>
          <a:solidFill>
            <a:srgbClr val="FFFFFF"/>
          </a:solidFill>
          <a:ln/>
        </p:spPr>
      </p:sp>
      <p:sp>
        <p:nvSpPr>
          <p:cNvPr id="154627"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A0BA14-AABB-D144-9482-26E4411B01FF}" type="slidenum">
              <a:rPr lang="en-US" sz="1200"/>
              <a:pPr/>
              <a:t>4</a:t>
            </a:fld>
            <a:endParaRPr lang="en-US" sz="1200"/>
          </a:p>
        </p:txBody>
      </p:sp>
      <p:sp>
        <p:nvSpPr>
          <p:cNvPr id="82946" name="Rectangle 2"/>
          <p:cNvSpPr>
            <a:spLocks noChangeArrowheads="1"/>
          </p:cNvSpPr>
          <p:nvPr>
            <p:ph type="sldImg"/>
          </p:nvPr>
        </p:nvSpPr>
        <p:spPr>
          <a:solidFill>
            <a:srgbClr val="FFFFFF"/>
          </a:solidFill>
          <a:ln/>
        </p:spPr>
      </p:sp>
      <p:sp>
        <p:nvSpPr>
          <p:cNvPr id="82947"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FE9EE6-618A-A74C-9ACD-9C5DD47093CC}" type="slidenum">
              <a:rPr lang="en-US" sz="1200"/>
              <a:pPr/>
              <a:t>40</a:t>
            </a:fld>
            <a:endParaRPr lang="en-US" sz="1200"/>
          </a:p>
        </p:txBody>
      </p:sp>
      <p:sp>
        <p:nvSpPr>
          <p:cNvPr id="156674" name="Rectangle 2"/>
          <p:cNvSpPr>
            <a:spLocks noChangeArrowheads="1"/>
          </p:cNvSpPr>
          <p:nvPr>
            <p:ph type="sldImg"/>
          </p:nvPr>
        </p:nvSpPr>
        <p:spPr>
          <a:solidFill>
            <a:srgbClr val="FFFFFF"/>
          </a:solidFill>
          <a:ln/>
        </p:spPr>
      </p:sp>
      <p:sp>
        <p:nvSpPr>
          <p:cNvPr id="15667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8DF3D09-C687-EC40-AF56-87A819738165}" type="slidenum">
              <a:rPr lang="en-US" sz="1200"/>
              <a:pPr/>
              <a:t>41</a:t>
            </a:fld>
            <a:endParaRPr lang="en-US" sz="1200"/>
          </a:p>
        </p:txBody>
      </p:sp>
      <p:sp>
        <p:nvSpPr>
          <p:cNvPr id="158722" name="Rectangle 2"/>
          <p:cNvSpPr>
            <a:spLocks noChangeArrowheads="1"/>
          </p:cNvSpPr>
          <p:nvPr>
            <p:ph type="sldImg"/>
          </p:nvPr>
        </p:nvSpPr>
        <p:spPr>
          <a:solidFill>
            <a:srgbClr val="FFFFFF"/>
          </a:solidFill>
          <a:ln/>
        </p:spPr>
      </p:sp>
      <p:sp>
        <p:nvSpPr>
          <p:cNvPr id="15872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433F14-6C8A-454A-9AA2-3D2DA6288F77}" type="slidenum">
              <a:rPr lang="en-US" sz="1200"/>
              <a:pPr/>
              <a:t>42</a:t>
            </a:fld>
            <a:endParaRPr lang="en-US" sz="1200"/>
          </a:p>
        </p:txBody>
      </p:sp>
      <p:sp>
        <p:nvSpPr>
          <p:cNvPr id="160770" name="Rectangle 2"/>
          <p:cNvSpPr>
            <a:spLocks noChangeArrowheads="1"/>
          </p:cNvSpPr>
          <p:nvPr>
            <p:ph type="sldImg"/>
          </p:nvPr>
        </p:nvSpPr>
        <p:spPr>
          <a:solidFill>
            <a:srgbClr val="FFFFFF"/>
          </a:solidFill>
          <a:ln/>
        </p:spPr>
      </p:sp>
      <p:sp>
        <p:nvSpPr>
          <p:cNvPr id="16077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0E57EF6-6474-BD41-B917-76CBC7A1958F}" type="slidenum">
              <a:rPr lang="en-US" sz="1200"/>
              <a:pPr/>
              <a:t>43</a:t>
            </a:fld>
            <a:endParaRPr lang="en-US" sz="1200"/>
          </a:p>
        </p:txBody>
      </p:sp>
      <p:sp>
        <p:nvSpPr>
          <p:cNvPr id="162818" name="Rectangle 2"/>
          <p:cNvSpPr>
            <a:spLocks noChangeArrowheads="1"/>
          </p:cNvSpPr>
          <p:nvPr>
            <p:ph type="sldImg"/>
          </p:nvPr>
        </p:nvSpPr>
        <p:spPr>
          <a:solidFill>
            <a:srgbClr val="FFFFFF"/>
          </a:solidFill>
          <a:ln/>
        </p:spPr>
      </p:sp>
      <p:sp>
        <p:nvSpPr>
          <p:cNvPr id="16281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44C5CAC-9A27-FA40-A4FE-2744B53A8141}" type="slidenum">
              <a:rPr lang="en-US" sz="1200"/>
              <a:pPr/>
              <a:t>44</a:t>
            </a:fld>
            <a:endParaRPr lang="en-US" sz="1200"/>
          </a:p>
        </p:txBody>
      </p:sp>
      <p:sp>
        <p:nvSpPr>
          <p:cNvPr id="164866" name="Rectangle 2"/>
          <p:cNvSpPr>
            <a:spLocks noChangeArrowheads="1"/>
          </p:cNvSpPr>
          <p:nvPr>
            <p:ph type="sldImg"/>
          </p:nvPr>
        </p:nvSpPr>
        <p:spPr>
          <a:solidFill>
            <a:srgbClr val="FFFFFF"/>
          </a:solidFill>
          <a:ln/>
        </p:spPr>
      </p:sp>
      <p:sp>
        <p:nvSpPr>
          <p:cNvPr id="164867"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0145FF-9AB3-AF49-ADC9-7DB6DF7B2986}" type="slidenum">
              <a:rPr lang="en-US" sz="1200"/>
              <a:pPr/>
              <a:t>45</a:t>
            </a:fld>
            <a:endParaRPr lang="en-US" sz="1200"/>
          </a:p>
        </p:txBody>
      </p:sp>
      <p:sp>
        <p:nvSpPr>
          <p:cNvPr id="166914" name="Rectangle 2"/>
          <p:cNvSpPr>
            <a:spLocks noChangeArrowheads="1"/>
          </p:cNvSpPr>
          <p:nvPr>
            <p:ph type="sldImg"/>
          </p:nvPr>
        </p:nvSpPr>
        <p:spPr>
          <a:solidFill>
            <a:srgbClr val="FFFFFF"/>
          </a:solidFill>
          <a:ln/>
        </p:spPr>
      </p:sp>
      <p:sp>
        <p:nvSpPr>
          <p:cNvPr id="16691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4AF886E-0C73-3D49-964E-E4F12DE85D06}" type="slidenum">
              <a:rPr lang="en-US" sz="1200"/>
              <a:pPr/>
              <a:t>46</a:t>
            </a:fld>
            <a:endParaRPr lang="en-US" sz="1200"/>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D5EBCDA-A429-4C49-956E-5F671F76FB8D}" type="slidenum">
              <a:rPr lang="en-US" sz="1200"/>
              <a:pPr/>
              <a:t>47</a:t>
            </a:fld>
            <a:endParaRPr lang="en-US" sz="1200"/>
          </a:p>
        </p:txBody>
      </p:sp>
      <p:sp>
        <p:nvSpPr>
          <p:cNvPr id="171010" name="Rectangle 2"/>
          <p:cNvSpPr>
            <a:spLocks noChangeArrowheads="1" noTextEdit="1"/>
          </p:cNvSpPr>
          <p:nvPr>
            <p:ph type="sldImg"/>
          </p:nvPr>
        </p:nvSpPr>
        <p:spPr>
          <a:solidFill>
            <a:srgbClr val="FFFFFF"/>
          </a:solidFill>
          <a:ln/>
        </p:spPr>
      </p:sp>
      <p:sp>
        <p:nvSpPr>
          <p:cNvPr id="171011"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43A6B8-5A74-974B-837B-CB4642D7BD02}" type="slidenum">
              <a:rPr lang="en-US" sz="1200"/>
              <a:pPr/>
              <a:t>48</a:t>
            </a:fld>
            <a:endParaRPr lang="en-US" sz="1200"/>
          </a:p>
        </p:txBody>
      </p:sp>
      <p:sp>
        <p:nvSpPr>
          <p:cNvPr id="173058" name="Rectangle 2"/>
          <p:cNvSpPr>
            <a:spLocks noChangeArrowheads="1"/>
          </p:cNvSpPr>
          <p:nvPr>
            <p:ph type="sldImg"/>
          </p:nvPr>
        </p:nvSpPr>
        <p:spPr>
          <a:solidFill>
            <a:srgbClr val="FFFFFF"/>
          </a:solidFill>
          <a:ln/>
        </p:spPr>
      </p:sp>
      <p:sp>
        <p:nvSpPr>
          <p:cNvPr id="17305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C9B416-386C-BD4D-8EAA-4C6C6D9D8D20}" type="slidenum">
              <a:rPr lang="en-US" sz="1200"/>
              <a:pPr/>
              <a:t>49</a:t>
            </a:fld>
            <a:endParaRPr lang="en-US" sz="1200"/>
          </a:p>
        </p:txBody>
      </p:sp>
      <p:sp>
        <p:nvSpPr>
          <p:cNvPr id="175106" name="Rectangle 2"/>
          <p:cNvSpPr>
            <a:spLocks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632958-B22F-714C-9C4D-66E3D1DF4262}" type="slidenum">
              <a:rPr lang="en-US" sz="1200"/>
              <a:pPr/>
              <a:t>5</a:t>
            </a:fld>
            <a:endParaRPr lang="en-US" sz="1200"/>
          </a:p>
        </p:txBody>
      </p:sp>
      <p:sp>
        <p:nvSpPr>
          <p:cNvPr id="84994" name="Rectangle 2"/>
          <p:cNvSpPr>
            <a:spLocks noChangeArrowheads="1"/>
          </p:cNvSpPr>
          <p:nvPr>
            <p:ph type="sldImg"/>
          </p:nvPr>
        </p:nvSpPr>
        <p:spPr>
          <a:solidFill>
            <a:srgbClr val="FFFFFF"/>
          </a:solidFill>
          <a:ln/>
        </p:spPr>
      </p:sp>
      <p:sp>
        <p:nvSpPr>
          <p:cNvPr id="8499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AA8A65-1688-574A-8F68-C6F5A411574E}" type="slidenum">
              <a:rPr lang="en-US" sz="1200"/>
              <a:pPr/>
              <a:t>50</a:t>
            </a:fld>
            <a:endParaRPr lang="en-US" sz="1200"/>
          </a:p>
        </p:txBody>
      </p:sp>
      <p:sp>
        <p:nvSpPr>
          <p:cNvPr id="177154" name="Rectangle 2"/>
          <p:cNvSpPr>
            <a:spLocks noChangeArrowheads="1"/>
          </p:cNvSpPr>
          <p:nvPr>
            <p:ph type="sldImg"/>
          </p:nvPr>
        </p:nvSpPr>
        <p:spPr>
          <a:solidFill>
            <a:srgbClr val="FFFFFF"/>
          </a:solidFill>
          <a:ln/>
        </p:spPr>
      </p:sp>
      <p:sp>
        <p:nvSpPr>
          <p:cNvPr id="17715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4BB6F4-86C1-9040-9358-1CA7F1A2FDC8}" type="slidenum">
              <a:rPr lang="en-US" sz="1200"/>
              <a:pPr/>
              <a:t>51</a:t>
            </a:fld>
            <a:endParaRPr lang="en-US" sz="1200"/>
          </a:p>
        </p:txBody>
      </p:sp>
      <p:sp>
        <p:nvSpPr>
          <p:cNvPr id="179202" name="Rectangle 2"/>
          <p:cNvSpPr>
            <a:spLocks noChangeArrowheads="1"/>
          </p:cNvSpPr>
          <p:nvPr>
            <p:ph type="sldImg"/>
          </p:nvPr>
        </p:nvSpPr>
        <p:spPr>
          <a:solidFill>
            <a:srgbClr val="FFFFFF"/>
          </a:solidFill>
          <a:ln/>
        </p:spPr>
      </p:sp>
      <p:sp>
        <p:nvSpPr>
          <p:cNvPr id="17920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7FCEA48-E5BB-2E40-B81E-DB0FFF4321FA}" type="slidenum">
              <a:rPr lang="en-US" sz="1200"/>
              <a:pPr/>
              <a:t>52</a:t>
            </a:fld>
            <a:endParaRPr lang="en-US" sz="1200"/>
          </a:p>
        </p:txBody>
      </p:sp>
      <p:sp>
        <p:nvSpPr>
          <p:cNvPr id="181250" name="Rectangle 2"/>
          <p:cNvSpPr>
            <a:spLocks noGrp="1" noRot="1" noChangeAspect="1" noChangeArrowheads="1"/>
          </p:cNvSpPr>
          <p:nvPr>
            <p:ph type="sldImg"/>
          </p:nvPr>
        </p:nvSpPr>
        <p:spPr>
          <a:solidFill>
            <a:srgbClr val="FFFFFF"/>
          </a:solidFill>
          <a:ln/>
        </p:spPr>
      </p:sp>
      <p:sp>
        <p:nvSpPr>
          <p:cNvPr id="18125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5DBAA2C-9C0E-334A-A503-125EA0B3D21D}" type="slidenum">
              <a:rPr lang="en-US" sz="1200"/>
              <a:pPr/>
              <a:t>53</a:t>
            </a:fld>
            <a:endParaRPr lang="en-US" sz="1200"/>
          </a:p>
        </p:txBody>
      </p:sp>
      <p:sp>
        <p:nvSpPr>
          <p:cNvPr id="183298" name="Rectangle 2"/>
          <p:cNvSpPr>
            <a:spLocks noChangeArrowheads="1"/>
          </p:cNvSpPr>
          <p:nvPr>
            <p:ph type="sldImg"/>
          </p:nvPr>
        </p:nvSpPr>
        <p:spPr>
          <a:solidFill>
            <a:srgbClr val="FFFFFF"/>
          </a:solidFill>
          <a:ln/>
        </p:spPr>
      </p:sp>
      <p:sp>
        <p:nvSpPr>
          <p:cNvPr id="18329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NT Preaching (</a:t>
            </a:r>
            <a:r>
              <a:rPr lang="en-US" dirty="0" err="1" smtClean="0">
                <a:latin typeface="Arial" charset="0"/>
                <a:ea typeface="ＭＳ Ｐゴシック" charset="0"/>
                <a:cs typeface="ＭＳ Ｐゴシック" charset="0"/>
              </a:rPr>
              <a:t>np</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527512-EF9A-2B42-BB0F-BF0069B4C8CE}" type="slidenum">
              <a:rPr lang="en-US" sz="1200"/>
              <a:pPr/>
              <a:t>6</a:t>
            </a:fld>
            <a:endParaRPr lang="en-US" sz="1200"/>
          </a:p>
        </p:txBody>
      </p:sp>
      <p:sp>
        <p:nvSpPr>
          <p:cNvPr id="87042" name="Rectangle 2"/>
          <p:cNvSpPr>
            <a:spLocks noChangeArrowheads="1"/>
          </p:cNvSpPr>
          <p:nvPr>
            <p:ph type="sldImg"/>
          </p:nvPr>
        </p:nvSpPr>
        <p:spPr>
          <a:xfrm>
            <a:off x="1103313" y="674688"/>
            <a:ext cx="4603750" cy="3452812"/>
          </a:xfrm>
          <a:solidFill>
            <a:srgbClr val="FFFFFF"/>
          </a:solidFill>
          <a:ln/>
        </p:spPr>
      </p:sp>
      <p:sp>
        <p:nvSpPr>
          <p:cNvPr id="87043" name="Rectangle 3"/>
          <p:cNvSpPr>
            <a:spLocks noChangeArrowheads="1"/>
          </p:cNvSpPr>
          <p:nvPr>
            <p:ph type="body" idx="1"/>
          </p:nvPr>
        </p:nvSpPr>
        <p:spPr>
          <a:xfrm>
            <a:off x="898525" y="4352925"/>
            <a:ext cx="5011738" cy="4127500"/>
          </a:xfrm>
          <a:solidFill>
            <a:srgbClr val="FFFFFF"/>
          </a:solidFill>
          <a:ln>
            <a:solidFill>
              <a:srgbClr val="000000"/>
            </a:solidFill>
          </a:ln>
          <a:extLst>
            <a:ext uri="{FAA26D3D-D897-4be2-8F04-BA451C77F1D7}">
              <ma14:placeholderFlag xmlns:ma14="http://schemas.microsoft.com/office/mac/drawingml/2011/main" val="1"/>
            </a:ext>
          </a:extLst>
        </p:spPr>
        <p:txBody>
          <a:bodyPr lIns="89940" tIns="44970" rIns="89940" bIns="44970"/>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4FA933-9E2C-4046-832C-2BE606C80B2D}" type="slidenum">
              <a:rPr lang="en-US" sz="1200">
                <a:solidFill>
                  <a:srgbClr val="000000"/>
                </a:solidFill>
              </a:rPr>
              <a:pPr/>
              <a:t>7</a:t>
            </a:fld>
            <a:endParaRPr lang="en-US" sz="1200">
              <a:solidFill>
                <a:srgbClr val="000000"/>
              </a:solidFill>
            </a:endParaRPr>
          </a:p>
        </p:txBody>
      </p:sp>
      <p:sp>
        <p:nvSpPr>
          <p:cNvPr id="89090" name="Rectangle 2"/>
          <p:cNvSpPr>
            <a:spLocks noGrp="1" noRot="1" noChangeAspect="1" noChangeArrowheads="1"/>
          </p:cNvSpPr>
          <p:nvPr>
            <p:ph type="sldImg"/>
          </p:nvPr>
        </p:nvSpPr>
        <p:spPr>
          <a:solidFill>
            <a:srgbClr val="FFFFFF"/>
          </a:solidFill>
          <a:ln/>
        </p:spPr>
      </p:sp>
      <p:sp>
        <p:nvSpPr>
          <p:cNvPr id="8909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19BFBD5-B914-0846-B91C-7C3C2F41D4B0}" type="slidenum">
              <a:rPr lang="en-US" sz="1200">
                <a:solidFill>
                  <a:srgbClr val="000000"/>
                </a:solidFill>
              </a:rPr>
              <a:pPr/>
              <a:t>8</a:t>
            </a:fld>
            <a:endParaRPr lang="en-US" sz="1200">
              <a:solidFill>
                <a:srgbClr val="000000"/>
              </a:solidFill>
            </a:endParaRPr>
          </a:p>
        </p:txBody>
      </p:sp>
      <p:sp>
        <p:nvSpPr>
          <p:cNvPr id="91138" name="Rectangle 2"/>
          <p:cNvSpPr>
            <a:spLocks noGrp="1" noRot="1" noChangeAspect="1" noChangeArrowheads="1"/>
          </p:cNvSpPr>
          <p:nvPr>
            <p:ph type="sldImg"/>
          </p:nvPr>
        </p:nvSpPr>
        <p:spPr>
          <a:solidFill>
            <a:srgbClr val="FFFFFF"/>
          </a:solidFill>
          <a:ln/>
        </p:spPr>
      </p:sp>
      <p:sp>
        <p:nvSpPr>
          <p:cNvPr id="91139"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DC863C6-6C04-EB4D-BC9F-E8D94F046AE3}" type="slidenum">
              <a:rPr lang="en-US" sz="1200">
                <a:solidFill>
                  <a:srgbClr val="000000"/>
                </a:solidFill>
              </a:rPr>
              <a:pPr/>
              <a:t>9</a:t>
            </a:fld>
            <a:endParaRPr lang="en-US" sz="1200">
              <a:solidFill>
                <a:srgbClr val="000000"/>
              </a:solidFill>
            </a:endParaRPr>
          </a:p>
        </p:txBody>
      </p:sp>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B1091A-6B38-DF42-A32C-07A9FA1CE80C}" type="slidenum">
              <a:rPr lang="en-US"/>
              <a:pPr>
                <a:defRPr/>
              </a:pPr>
              <a:t>‹#›</a:t>
            </a:fld>
            <a:endParaRPr lang="en-US"/>
          </a:p>
        </p:txBody>
      </p:sp>
    </p:spTree>
    <p:extLst>
      <p:ext uri="{BB962C8B-B14F-4D97-AF65-F5344CB8AC3E}">
        <p14:creationId xmlns:p14="http://schemas.microsoft.com/office/powerpoint/2010/main" val="246678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AB2928-86C9-204A-B1F9-1CC1C218226B}" type="slidenum">
              <a:rPr lang="en-US"/>
              <a:pPr>
                <a:defRPr/>
              </a:pPr>
              <a:t>‹#›</a:t>
            </a:fld>
            <a:endParaRPr lang="en-US"/>
          </a:p>
        </p:txBody>
      </p:sp>
    </p:spTree>
    <p:extLst>
      <p:ext uri="{BB962C8B-B14F-4D97-AF65-F5344CB8AC3E}">
        <p14:creationId xmlns:p14="http://schemas.microsoft.com/office/powerpoint/2010/main" val="404707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7014AA-2077-B946-9157-FF12910E0192}" type="slidenum">
              <a:rPr lang="en-US"/>
              <a:pPr>
                <a:defRPr/>
              </a:pPr>
              <a:t>‹#›</a:t>
            </a:fld>
            <a:endParaRPr lang="en-US"/>
          </a:p>
        </p:txBody>
      </p:sp>
    </p:spTree>
    <p:extLst>
      <p:ext uri="{BB962C8B-B14F-4D97-AF65-F5344CB8AC3E}">
        <p14:creationId xmlns:p14="http://schemas.microsoft.com/office/powerpoint/2010/main" val="3777952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8" name="Freeform 6"/>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10" name="Freeform 8"/>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13" name="Freeform 11"/>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15" name="Freeform 13"/>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17" name="Freeform 15"/>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grpSp>
      </p:grpSp>
      <p:sp>
        <p:nvSpPr>
          <p:cNvPr id="74794"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7479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50B327E9-550C-CA44-98D1-F62E199AC193}" type="slidenum">
              <a:rPr lang="en-US"/>
              <a:pPr>
                <a:defRPr/>
              </a:pPr>
              <a:t>‹#›</a:t>
            </a:fld>
            <a:endParaRPr lang="en-US"/>
          </a:p>
        </p:txBody>
      </p:sp>
    </p:spTree>
    <p:extLst>
      <p:ext uri="{BB962C8B-B14F-4D97-AF65-F5344CB8AC3E}">
        <p14:creationId xmlns:p14="http://schemas.microsoft.com/office/powerpoint/2010/main" val="1645118052"/>
      </p:ext>
    </p:extLst>
  </p:cSld>
  <p:clrMapOvr>
    <a:masterClrMapping/>
  </p:clrMapOvr>
  <p:transition xmlns:p14="http://schemas.microsoft.com/office/powerpoint/2010/main" advClick="0"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40250505-E699-DD4B-8BFC-3A9E470278CD}" type="slidenum">
              <a:rPr lang="en-US"/>
              <a:pPr>
                <a:defRPr/>
              </a:pPr>
              <a:t>‹#›</a:t>
            </a:fld>
            <a:endParaRPr lang="en-US"/>
          </a:p>
        </p:txBody>
      </p:sp>
    </p:spTree>
    <p:extLst>
      <p:ext uri="{BB962C8B-B14F-4D97-AF65-F5344CB8AC3E}">
        <p14:creationId xmlns:p14="http://schemas.microsoft.com/office/powerpoint/2010/main" val="1054291925"/>
      </p:ext>
    </p:extLst>
  </p:cSld>
  <p:clrMapOvr>
    <a:masterClrMapping/>
  </p:clrMapOvr>
  <p:transition xmlns:p14="http://schemas.microsoft.com/office/powerpoint/2010/main" advClick="0" advTm="5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E5C0997E-1115-1D42-A152-0ADE8DB48E7A}" type="slidenum">
              <a:rPr lang="en-US"/>
              <a:pPr>
                <a:defRPr/>
              </a:pPr>
              <a:t>‹#›</a:t>
            </a:fld>
            <a:endParaRPr lang="en-US"/>
          </a:p>
        </p:txBody>
      </p:sp>
    </p:spTree>
    <p:extLst>
      <p:ext uri="{BB962C8B-B14F-4D97-AF65-F5344CB8AC3E}">
        <p14:creationId xmlns:p14="http://schemas.microsoft.com/office/powerpoint/2010/main" val="1874160729"/>
      </p:ext>
    </p:extLst>
  </p:cSld>
  <p:clrMapOvr>
    <a:masterClrMapping/>
  </p:clrMapOvr>
  <p:transition xmlns:p14="http://schemas.microsoft.com/office/powerpoint/2010/main" advClick="0" advTm="5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42A9F4EA-1B6C-A447-BECC-7B33DFD17DC0}" type="slidenum">
              <a:rPr lang="en-US"/>
              <a:pPr>
                <a:defRPr/>
              </a:pPr>
              <a:t>‹#›</a:t>
            </a:fld>
            <a:endParaRPr lang="en-US"/>
          </a:p>
        </p:txBody>
      </p:sp>
    </p:spTree>
    <p:extLst>
      <p:ext uri="{BB962C8B-B14F-4D97-AF65-F5344CB8AC3E}">
        <p14:creationId xmlns:p14="http://schemas.microsoft.com/office/powerpoint/2010/main" val="4177323111"/>
      </p:ext>
    </p:extLst>
  </p:cSld>
  <p:clrMapOvr>
    <a:masterClrMapping/>
  </p:clrMapOvr>
  <p:transition xmlns:p14="http://schemas.microsoft.com/office/powerpoint/2010/main" advClick="0" advTm="5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FA43640B-7A22-CA48-A816-3774E9135207}" type="slidenum">
              <a:rPr lang="en-US"/>
              <a:pPr>
                <a:defRPr/>
              </a:pPr>
              <a:t>‹#›</a:t>
            </a:fld>
            <a:endParaRPr lang="en-US"/>
          </a:p>
        </p:txBody>
      </p:sp>
    </p:spTree>
    <p:extLst>
      <p:ext uri="{BB962C8B-B14F-4D97-AF65-F5344CB8AC3E}">
        <p14:creationId xmlns:p14="http://schemas.microsoft.com/office/powerpoint/2010/main" val="1106769364"/>
      </p:ext>
    </p:extLst>
  </p:cSld>
  <p:clrMapOvr>
    <a:masterClrMapping/>
  </p:clrMapOvr>
  <p:transition xmlns:p14="http://schemas.microsoft.com/office/powerpoint/2010/main" advClick="0" advTm="5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5645F238-351C-574E-B63E-7433DD3D14F8}" type="slidenum">
              <a:rPr lang="en-US"/>
              <a:pPr>
                <a:defRPr/>
              </a:pPr>
              <a:t>‹#›</a:t>
            </a:fld>
            <a:endParaRPr lang="en-US"/>
          </a:p>
        </p:txBody>
      </p:sp>
    </p:spTree>
    <p:extLst>
      <p:ext uri="{BB962C8B-B14F-4D97-AF65-F5344CB8AC3E}">
        <p14:creationId xmlns:p14="http://schemas.microsoft.com/office/powerpoint/2010/main" val="3207062316"/>
      </p:ext>
    </p:extLst>
  </p:cSld>
  <p:clrMapOvr>
    <a:masterClrMapping/>
  </p:clrMapOvr>
  <p:transition xmlns:p14="http://schemas.microsoft.com/office/powerpoint/2010/main" advClick="0" advTm="5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D9899433-7619-7A45-BF0E-1E33782673A7}" type="slidenum">
              <a:rPr lang="en-US"/>
              <a:pPr>
                <a:defRPr/>
              </a:pPr>
              <a:t>‹#›</a:t>
            </a:fld>
            <a:endParaRPr lang="en-US"/>
          </a:p>
        </p:txBody>
      </p:sp>
    </p:spTree>
    <p:extLst>
      <p:ext uri="{BB962C8B-B14F-4D97-AF65-F5344CB8AC3E}">
        <p14:creationId xmlns:p14="http://schemas.microsoft.com/office/powerpoint/2010/main" val="3246913866"/>
      </p:ext>
    </p:extLst>
  </p:cSld>
  <p:clrMapOvr>
    <a:masterClrMapping/>
  </p:clrMapOvr>
  <p:transition xmlns:p14="http://schemas.microsoft.com/office/powerpoint/2010/main" advClick="0" advTm="5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ED592EAF-8E76-4C46-A2F9-96D36AD5D2D1}" type="slidenum">
              <a:rPr lang="en-US"/>
              <a:pPr>
                <a:defRPr/>
              </a:pPr>
              <a:t>‹#›</a:t>
            </a:fld>
            <a:endParaRPr lang="en-US"/>
          </a:p>
        </p:txBody>
      </p:sp>
    </p:spTree>
    <p:extLst>
      <p:ext uri="{BB962C8B-B14F-4D97-AF65-F5344CB8AC3E}">
        <p14:creationId xmlns:p14="http://schemas.microsoft.com/office/powerpoint/2010/main" val="1827416362"/>
      </p:ext>
    </p:extLst>
  </p:cSld>
  <p:clrMapOvr>
    <a:masterClrMapping/>
  </p:clrMapOvr>
  <p:transition xmlns:p14="http://schemas.microsoft.com/office/powerpoint/2010/mai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AE1255-2F97-DE4A-B7A0-BEFA1C27BAB5}" type="slidenum">
              <a:rPr lang="en-US"/>
              <a:pPr>
                <a:defRPr/>
              </a:pPr>
              <a:t>‹#›</a:t>
            </a:fld>
            <a:endParaRPr lang="en-US"/>
          </a:p>
        </p:txBody>
      </p:sp>
    </p:spTree>
    <p:extLst>
      <p:ext uri="{BB962C8B-B14F-4D97-AF65-F5344CB8AC3E}">
        <p14:creationId xmlns:p14="http://schemas.microsoft.com/office/powerpoint/2010/main" val="72028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830C2448-4D02-6A48-9197-8290CFB585BB}" type="slidenum">
              <a:rPr lang="en-US"/>
              <a:pPr>
                <a:defRPr/>
              </a:pPr>
              <a:t>‹#›</a:t>
            </a:fld>
            <a:endParaRPr lang="en-US"/>
          </a:p>
        </p:txBody>
      </p:sp>
    </p:spTree>
    <p:extLst>
      <p:ext uri="{BB962C8B-B14F-4D97-AF65-F5344CB8AC3E}">
        <p14:creationId xmlns:p14="http://schemas.microsoft.com/office/powerpoint/2010/main" val="3801626743"/>
      </p:ext>
    </p:extLst>
  </p:cSld>
  <p:clrMapOvr>
    <a:masterClrMapping/>
  </p:clrMapOvr>
  <p:transition xmlns:p14="http://schemas.microsoft.com/office/powerpoint/2010/main" advClick="0"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78DA1511-4E1B-E247-8349-7611DDBAE640}" type="slidenum">
              <a:rPr lang="en-US"/>
              <a:pPr>
                <a:defRPr/>
              </a:pPr>
              <a:t>‹#›</a:t>
            </a:fld>
            <a:endParaRPr lang="en-US"/>
          </a:p>
        </p:txBody>
      </p:sp>
    </p:spTree>
    <p:extLst>
      <p:ext uri="{BB962C8B-B14F-4D97-AF65-F5344CB8AC3E}">
        <p14:creationId xmlns:p14="http://schemas.microsoft.com/office/powerpoint/2010/main" val="859515495"/>
      </p:ext>
    </p:extLst>
  </p:cSld>
  <p:clrMapOvr>
    <a:masterClrMapping/>
  </p:clrMapOvr>
  <p:transition xmlns:p14="http://schemas.microsoft.com/office/powerpoint/2010/main" advClick="0"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7CAF6F90-7A32-3242-A65D-3994A2D96798}" type="slidenum">
              <a:rPr lang="en-US"/>
              <a:pPr>
                <a:defRPr/>
              </a:pPr>
              <a:t>‹#›</a:t>
            </a:fld>
            <a:endParaRPr lang="en-US"/>
          </a:p>
        </p:txBody>
      </p:sp>
    </p:spTree>
    <p:extLst>
      <p:ext uri="{BB962C8B-B14F-4D97-AF65-F5344CB8AC3E}">
        <p14:creationId xmlns:p14="http://schemas.microsoft.com/office/powerpoint/2010/main" val="1109583947"/>
      </p:ext>
    </p:extLst>
  </p:cSld>
  <p:clrMapOvr>
    <a:masterClrMapping/>
  </p:clrMapOvr>
  <p:transition xmlns:p14="http://schemas.microsoft.com/office/powerpoint/2010/main" advClick="0" advTm="500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657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6657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AE5BC80A-6AB0-174F-AD6C-EBE5A73CE606}" type="slidenum">
              <a:rPr lang="en-US"/>
              <a:pPr>
                <a:defRPr/>
              </a:pPr>
              <a:t>‹#›</a:t>
            </a:fld>
            <a:endParaRPr lang="en-US"/>
          </a:p>
        </p:txBody>
      </p:sp>
    </p:spTree>
    <p:extLst>
      <p:ext uri="{BB962C8B-B14F-4D97-AF65-F5344CB8AC3E}">
        <p14:creationId xmlns:p14="http://schemas.microsoft.com/office/powerpoint/2010/main" val="552319415"/>
      </p:ext>
    </p:extLst>
  </p:cSld>
  <p:clrMapOvr>
    <a:masterClrMapping/>
  </p:clrMapOvr>
  <p:transition xmlns:p14="http://schemas.microsoft.com/office/powerpoint/2010/main" advClick="0" advTm="5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5B30AAC8-1E31-9544-A82A-B52DB6E1C89B}" type="slidenum">
              <a:rPr lang="en-US"/>
              <a:pPr>
                <a:defRPr/>
              </a:pPr>
              <a:t>‹#›</a:t>
            </a:fld>
            <a:endParaRPr lang="en-US"/>
          </a:p>
        </p:txBody>
      </p:sp>
    </p:spTree>
    <p:extLst>
      <p:ext uri="{BB962C8B-B14F-4D97-AF65-F5344CB8AC3E}">
        <p14:creationId xmlns:p14="http://schemas.microsoft.com/office/powerpoint/2010/main" val="2663184074"/>
      </p:ext>
    </p:extLst>
  </p:cSld>
  <p:clrMapOvr>
    <a:masterClrMapping/>
  </p:clrMapOvr>
  <p:transition xmlns:p14="http://schemas.microsoft.com/office/powerpoint/2010/main" advClick="0" advTm="5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CEB983C2-37A1-B543-A779-6FCFD59B197D}" type="slidenum">
              <a:rPr lang="en-US"/>
              <a:pPr>
                <a:defRPr/>
              </a:pPr>
              <a:t>‹#›</a:t>
            </a:fld>
            <a:endParaRPr lang="en-US"/>
          </a:p>
        </p:txBody>
      </p:sp>
    </p:spTree>
    <p:extLst>
      <p:ext uri="{BB962C8B-B14F-4D97-AF65-F5344CB8AC3E}">
        <p14:creationId xmlns:p14="http://schemas.microsoft.com/office/powerpoint/2010/main" val="3092440323"/>
      </p:ext>
    </p:extLst>
  </p:cSld>
  <p:clrMapOvr>
    <a:masterClrMapping/>
  </p:clrMapOvr>
  <p:transition xmlns:p14="http://schemas.microsoft.com/office/powerpoint/2010/main" advClick="0" advTm="5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E8859D2-6912-F043-81B6-AA89E3151B45}" type="slidenum">
              <a:rPr lang="en-US"/>
              <a:pPr>
                <a:defRPr/>
              </a:pPr>
              <a:t>‹#›</a:t>
            </a:fld>
            <a:endParaRPr lang="en-US"/>
          </a:p>
        </p:txBody>
      </p:sp>
    </p:spTree>
    <p:extLst>
      <p:ext uri="{BB962C8B-B14F-4D97-AF65-F5344CB8AC3E}">
        <p14:creationId xmlns:p14="http://schemas.microsoft.com/office/powerpoint/2010/main" val="2500000026"/>
      </p:ext>
    </p:extLst>
  </p:cSld>
  <p:clrMapOvr>
    <a:masterClrMapping/>
  </p:clrMapOvr>
  <p:transition xmlns:p14="http://schemas.microsoft.com/office/powerpoint/2010/main" advClick="0" advTm="5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CA32D19C-33BD-404E-9CE4-7ABA096F066F}" type="slidenum">
              <a:rPr lang="en-US"/>
              <a:pPr>
                <a:defRPr/>
              </a:pPr>
              <a:t>‹#›</a:t>
            </a:fld>
            <a:endParaRPr lang="en-US"/>
          </a:p>
        </p:txBody>
      </p:sp>
    </p:spTree>
    <p:extLst>
      <p:ext uri="{BB962C8B-B14F-4D97-AF65-F5344CB8AC3E}">
        <p14:creationId xmlns:p14="http://schemas.microsoft.com/office/powerpoint/2010/main" val="2838602177"/>
      </p:ext>
    </p:extLst>
  </p:cSld>
  <p:clrMapOvr>
    <a:masterClrMapping/>
  </p:clrMapOvr>
  <p:transition xmlns:p14="http://schemas.microsoft.com/office/powerpoint/2010/main" advClick="0" advTm="5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9915BC80-B7C9-4843-BB14-1AF824804F90}" type="slidenum">
              <a:rPr lang="en-US"/>
              <a:pPr>
                <a:defRPr/>
              </a:pPr>
              <a:t>‹#›</a:t>
            </a:fld>
            <a:endParaRPr lang="en-US"/>
          </a:p>
        </p:txBody>
      </p:sp>
    </p:spTree>
    <p:extLst>
      <p:ext uri="{BB962C8B-B14F-4D97-AF65-F5344CB8AC3E}">
        <p14:creationId xmlns:p14="http://schemas.microsoft.com/office/powerpoint/2010/main" val="1324722373"/>
      </p:ext>
    </p:extLst>
  </p:cSld>
  <p:clrMapOvr>
    <a:masterClrMapping/>
  </p:clrMapOvr>
  <p:transition xmlns:p14="http://schemas.microsoft.com/office/powerpoint/2010/main" advClick="0" advTm="5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54F160E5-3830-6E47-87A3-73683EF43B80}" type="slidenum">
              <a:rPr lang="en-US"/>
              <a:pPr>
                <a:defRPr/>
              </a:pPr>
              <a:t>‹#›</a:t>
            </a:fld>
            <a:endParaRPr lang="en-US"/>
          </a:p>
        </p:txBody>
      </p:sp>
    </p:spTree>
    <p:extLst>
      <p:ext uri="{BB962C8B-B14F-4D97-AF65-F5344CB8AC3E}">
        <p14:creationId xmlns:p14="http://schemas.microsoft.com/office/powerpoint/2010/main" val="860372681"/>
      </p:ext>
    </p:extLst>
  </p:cSld>
  <p:clrMapOvr>
    <a:masterClrMapping/>
  </p:clrMapOvr>
  <p:transition xmlns:p14="http://schemas.microsoft.com/office/powerpoint/2010/mai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3D86E6-0BCC-834B-B5A2-BAEAE4B5CD8E}" type="slidenum">
              <a:rPr lang="en-US"/>
              <a:pPr>
                <a:defRPr/>
              </a:pPr>
              <a:t>‹#›</a:t>
            </a:fld>
            <a:endParaRPr lang="en-US"/>
          </a:p>
        </p:txBody>
      </p:sp>
    </p:spTree>
    <p:extLst>
      <p:ext uri="{BB962C8B-B14F-4D97-AF65-F5344CB8AC3E}">
        <p14:creationId xmlns:p14="http://schemas.microsoft.com/office/powerpoint/2010/main" val="3131182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66AC87AC-8DCE-5444-8DC6-1217711511EE}" type="slidenum">
              <a:rPr lang="en-US"/>
              <a:pPr>
                <a:defRPr/>
              </a:pPr>
              <a:t>‹#›</a:t>
            </a:fld>
            <a:endParaRPr lang="en-US"/>
          </a:p>
        </p:txBody>
      </p:sp>
    </p:spTree>
    <p:extLst>
      <p:ext uri="{BB962C8B-B14F-4D97-AF65-F5344CB8AC3E}">
        <p14:creationId xmlns:p14="http://schemas.microsoft.com/office/powerpoint/2010/main" val="1737200439"/>
      </p:ext>
    </p:extLst>
  </p:cSld>
  <p:clrMapOvr>
    <a:masterClrMapping/>
  </p:clrMapOvr>
  <p:transition xmlns:p14="http://schemas.microsoft.com/office/powerpoint/2010/main" advClick="0" advTm="5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13F19FC-FDCB-FF4E-B2BA-C55EDB0D362C}" type="slidenum">
              <a:rPr lang="en-US"/>
              <a:pPr>
                <a:defRPr/>
              </a:pPr>
              <a:t>‹#›</a:t>
            </a:fld>
            <a:endParaRPr lang="en-US"/>
          </a:p>
        </p:txBody>
      </p:sp>
    </p:spTree>
    <p:extLst>
      <p:ext uri="{BB962C8B-B14F-4D97-AF65-F5344CB8AC3E}">
        <p14:creationId xmlns:p14="http://schemas.microsoft.com/office/powerpoint/2010/main" val="2773896810"/>
      </p:ext>
    </p:extLst>
  </p:cSld>
  <p:clrMapOvr>
    <a:masterClrMapping/>
  </p:clrMapOvr>
  <p:transition xmlns:p14="http://schemas.microsoft.com/office/powerpoint/2010/main" advClick="0" advTm="5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78E2E483-9186-704B-B883-85CF7E0780AD}" type="slidenum">
              <a:rPr lang="en-US"/>
              <a:pPr>
                <a:defRPr/>
              </a:pPr>
              <a:t>‹#›</a:t>
            </a:fld>
            <a:endParaRPr lang="en-US"/>
          </a:p>
        </p:txBody>
      </p:sp>
    </p:spTree>
    <p:extLst>
      <p:ext uri="{BB962C8B-B14F-4D97-AF65-F5344CB8AC3E}">
        <p14:creationId xmlns:p14="http://schemas.microsoft.com/office/powerpoint/2010/main" val="980365882"/>
      </p:ext>
    </p:extLst>
  </p:cSld>
  <p:clrMapOvr>
    <a:masterClrMapping/>
  </p:clrMapOvr>
  <p:transition xmlns:p14="http://schemas.microsoft.com/office/powerpoint/2010/main" advClick="0" advTm="5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250D5E39-0484-2944-A82D-E03A048649AA}" type="slidenum">
              <a:rPr lang="en-US"/>
              <a:pPr>
                <a:defRPr/>
              </a:pPr>
              <a:t>‹#›</a:t>
            </a:fld>
            <a:endParaRPr lang="en-US"/>
          </a:p>
        </p:txBody>
      </p:sp>
    </p:spTree>
    <p:extLst>
      <p:ext uri="{BB962C8B-B14F-4D97-AF65-F5344CB8AC3E}">
        <p14:creationId xmlns:p14="http://schemas.microsoft.com/office/powerpoint/2010/main" val="3709482910"/>
      </p:ext>
    </p:extLst>
  </p:cSld>
  <p:clrMapOvr>
    <a:masterClrMapping/>
  </p:clrMapOvr>
  <p:transition xmlns:p14="http://schemas.microsoft.com/office/powerpoint/2010/main" advClick="0" advTm="500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5808AF-56F5-404E-A8D3-79C6B110ACED}" type="slidenum">
              <a:rPr lang="en-US"/>
              <a:pPr>
                <a:defRPr/>
              </a:pPr>
              <a:t>‹#›</a:t>
            </a:fld>
            <a:endParaRPr lang="en-US"/>
          </a:p>
        </p:txBody>
      </p:sp>
    </p:spTree>
    <p:extLst>
      <p:ext uri="{BB962C8B-B14F-4D97-AF65-F5344CB8AC3E}">
        <p14:creationId xmlns:p14="http://schemas.microsoft.com/office/powerpoint/2010/main" val="3397353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01AA08-4190-B049-9532-69199EB70AB8}" type="slidenum">
              <a:rPr lang="en-US"/>
              <a:pPr>
                <a:defRPr/>
              </a:pPr>
              <a:t>‹#›</a:t>
            </a:fld>
            <a:endParaRPr lang="en-US"/>
          </a:p>
        </p:txBody>
      </p:sp>
    </p:spTree>
    <p:extLst>
      <p:ext uri="{BB962C8B-B14F-4D97-AF65-F5344CB8AC3E}">
        <p14:creationId xmlns:p14="http://schemas.microsoft.com/office/powerpoint/2010/main" val="1985675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89162-A537-6643-9A58-BC9C8DC5B51E}" type="slidenum">
              <a:rPr lang="en-US"/>
              <a:pPr>
                <a:defRPr/>
              </a:pPr>
              <a:t>‹#›</a:t>
            </a:fld>
            <a:endParaRPr lang="en-US"/>
          </a:p>
        </p:txBody>
      </p:sp>
    </p:spTree>
    <p:extLst>
      <p:ext uri="{BB962C8B-B14F-4D97-AF65-F5344CB8AC3E}">
        <p14:creationId xmlns:p14="http://schemas.microsoft.com/office/powerpoint/2010/main" val="1819888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74A01D-5595-E24B-8692-F7A4C6B8F706}" type="slidenum">
              <a:rPr lang="en-US"/>
              <a:pPr>
                <a:defRPr/>
              </a:pPr>
              <a:t>‹#›</a:t>
            </a:fld>
            <a:endParaRPr lang="en-US"/>
          </a:p>
        </p:txBody>
      </p:sp>
    </p:spTree>
    <p:extLst>
      <p:ext uri="{BB962C8B-B14F-4D97-AF65-F5344CB8AC3E}">
        <p14:creationId xmlns:p14="http://schemas.microsoft.com/office/powerpoint/2010/main" val="31957350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33FE38-83F8-ED4A-8072-5FDD4E6A1AF3}" type="slidenum">
              <a:rPr lang="en-US"/>
              <a:pPr>
                <a:defRPr/>
              </a:pPr>
              <a:t>‹#›</a:t>
            </a:fld>
            <a:endParaRPr lang="en-US"/>
          </a:p>
        </p:txBody>
      </p:sp>
    </p:spTree>
    <p:extLst>
      <p:ext uri="{BB962C8B-B14F-4D97-AF65-F5344CB8AC3E}">
        <p14:creationId xmlns:p14="http://schemas.microsoft.com/office/powerpoint/2010/main" val="3474126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702ABC-4896-BF4B-92CC-50CFE7F48B01}" type="slidenum">
              <a:rPr lang="en-US"/>
              <a:pPr>
                <a:defRPr/>
              </a:pPr>
              <a:t>‹#›</a:t>
            </a:fld>
            <a:endParaRPr lang="en-US"/>
          </a:p>
        </p:txBody>
      </p:sp>
    </p:spTree>
    <p:extLst>
      <p:ext uri="{BB962C8B-B14F-4D97-AF65-F5344CB8AC3E}">
        <p14:creationId xmlns:p14="http://schemas.microsoft.com/office/powerpoint/2010/main" val="754026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8FFF36-436C-7546-8AF1-80CF77BEC1FB}" type="slidenum">
              <a:rPr lang="en-US"/>
              <a:pPr>
                <a:defRPr/>
              </a:pPr>
              <a:t>‹#›</a:t>
            </a:fld>
            <a:endParaRPr lang="en-US"/>
          </a:p>
        </p:txBody>
      </p:sp>
    </p:spTree>
    <p:extLst>
      <p:ext uri="{BB962C8B-B14F-4D97-AF65-F5344CB8AC3E}">
        <p14:creationId xmlns:p14="http://schemas.microsoft.com/office/powerpoint/2010/main" val="18300100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7E0460-4E4E-2943-A3D1-8535D8719805}" type="slidenum">
              <a:rPr lang="en-US"/>
              <a:pPr>
                <a:defRPr/>
              </a:pPr>
              <a:t>‹#›</a:t>
            </a:fld>
            <a:endParaRPr lang="en-US"/>
          </a:p>
        </p:txBody>
      </p:sp>
    </p:spTree>
    <p:extLst>
      <p:ext uri="{BB962C8B-B14F-4D97-AF65-F5344CB8AC3E}">
        <p14:creationId xmlns:p14="http://schemas.microsoft.com/office/powerpoint/2010/main" val="3113240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E6DA0C-F3D7-5743-BBCD-4942C6B80293}" type="slidenum">
              <a:rPr lang="en-US"/>
              <a:pPr>
                <a:defRPr/>
              </a:pPr>
              <a:t>‹#›</a:t>
            </a:fld>
            <a:endParaRPr lang="en-US"/>
          </a:p>
        </p:txBody>
      </p:sp>
    </p:spTree>
    <p:extLst>
      <p:ext uri="{BB962C8B-B14F-4D97-AF65-F5344CB8AC3E}">
        <p14:creationId xmlns:p14="http://schemas.microsoft.com/office/powerpoint/2010/main" val="34484552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4138CC-CAD6-8846-9100-C3F0212D2D98}" type="slidenum">
              <a:rPr lang="en-US"/>
              <a:pPr>
                <a:defRPr/>
              </a:pPr>
              <a:t>‹#›</a:t>
            </a:fld>
            <a:endParaRPr lang="en-US"/>
          </a:p>
        </p:txBody>
      </p:sp>
    </p:spTree>
    <p:extLst>
      <p:ext uri="{BB962C8B-B14F-4D97-AF65-F5344CB8AC3E}">
        <p14:creationId xmlns:p14="http://schemas.microsoft.com/office/powerpoint/2010/main" val="210323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A00957-3A1D-AC4D-A1FF-4E9A4353D843}" type="slidenum">
              <a:rPr lang="en-US"/>
              <a:pPr>
                <a:defRPr/>
              </a:pPr>
              <a:t>‹#›</a:t>
            </a:fld>
            <a:endParaRPr lang="en-US"/>
          </a:p>
        </p:txBody>
      </p:sp>
    </p:spTree>
    <p:extLst>
      <p:ext uri="{BB962C8B-B14F-4D97-AF65-F5344CB8AC3E}">
        <p14:creationId xmlns:p14="http://schemas.microsoft.com/office/powerpoint/2010/main" val="7301271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5E9673-2BD4-ED4A-A5D0-1898148823A9}" type="slidenum">
              <a:rPr lang="en-US"/>
              <a:pPr>
                <a:defRPr/>
              </a:pPr>
              <a:t>‹#›</a:t>
            </a:fld>
            <a:endParaRPr lang="en-US"/>
          </a:p>
        </p:txBody>
      </p:sp>
    </p:spTree>
    <p:extLst>
      <p:ext uri="{BB962C8B-B14F-4D97-AF65-F5344CB8AC3E}">
        <p14:creationId xmlns:p14="http://schemas.microsoft.com/office/powerpoint/2010/main" val="1374280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smtClean="0"/>
              <a:t>Click to edit Master title style</a:t>
            </a:r>
          </a:p>
        </p:txBody>
      </p:sp>
      <p:sp>
        <p:nvSpPr>
          <p:cNvPr id="92164"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EFD94927-BBE7-D945-B8EA-6245BDB95D2B}" type="slidenum">
              <a:rPr lang="en-US"/>
              <a:pPr>
                <a:defRPr/>
              </a:pPr>
              <a:t>‹#›</a:t>
            </a:fld>
            <a:endParaRPr lang="en-US"/>
          </a:p>
        </p:txBody>
      </p:sp>
    </p:spTree>
    <p:extLst>
      <p:ext uri="{BB962C8B-B14F-4D97-AF65-F5344CB8AC3E}">
        <p14:creationId xmlns:p14="http://schemas.microsoft.com/office/powerpoint/2010/main" val="36648122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181E5F3-7A72-C743-A2AA-7FC93B703805}" type="slidenum">
              <a:rPr lang="en-US"/>
              <a:pPr>
                <a:defRPr/>
              </a:pPr>
              <a:t>‹#›</a:t>
            </a:fld>
            <a:endParaRPr lang="en-US"/>
          </a:p>
        </p:txBody>
      </p:sp>
    </p:spTree>
    <p:extLst>
      <p:ext uri="{BB962C8B-B14F-4D97-AF65-F5344CB8AC3E}">
        <p14:creationId xmlns:p14="http://schemas.microsoft.com/office/powerpoint/2010/main" val="40961262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46C35DB-FD91-C94F-8B21-CF538A33D1D4}" type="slidenum">
              <a:rPr lang="en-US"/>
              <a:pPr>
                <a:defRPr/>
              </a:pPr>
              <a:t>‹#›</a:t>
            </a:fld>
            <a:endParaRPr lang="en-US"/>
          </a:p>
        </p:txBody>
      </p:sp>
    </p:spTree>
    <p:extLst>
      <p:ext uri="{BB962C8B-B14F-4D97-AF65-F5344CB8AC3E}">
        <p14:creationId xmlns:p14="http://schemas.microsoft.com/office/powerpoint/2010/main" val="2381725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A04EAF4-C9CE-6F44-BAD1-2D153F208F22}" type="slidenum">
              <a:rPr lang="en-US"/>
              <a:pPr>
                <a:defRPr/>
              </a:pPr>
              <a:t>‹#›</a:t>
            </a:fld>
            <a:endParaRPr lang="en-US"/>
          </a:p>
        </p:txBody>
      </p:sp>
    </p:spTree>
    <p:extLst>
      <p:ext uri="{BB962C8B-B14F-4D97-AF65-F5344CB8AC3E}">
        <p14:creationId xmlns:p14="http://schemas.microsoft.com/office/powerpoint/2010/main" val="42114761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004B19E4-F11B-7343-B43B-072E7070AAB9}" type="slidenum">
              <a:rPr lang="en-US"/>
              <a:pPr>
                <a:defRPr/>
              </a:pPr>
              <a:t>‹#›</a:t>
            </a:fld>
            <a:endParaRPr lang="en-US"/>
          </a:p>
        </p:txBody>
      </p:sp>
    </p:spTree>
    <p:extLst>
      <p:ext uri="{BB962C8B-B14F-4D97-AF65-F5344CB8AC3E}">
        <p14:creationId xmlns:p14="http://schemas.microsoft.com/office/powerpoint/2010/main" val="1494524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6596F9-D26C-E34D-99C0-D98C1FAF3CA3}" type="slidenum">
              <a:rPr lang="en-US"/>
              <a:pPr>
                <a:defRPr/>
              </a:pPr>
              <a:t>‹#›</a:t>
            </a:fld>
            <a:endParaRPr lang="en-US"/>
          </a:p>
        </p:txBody>
      </p:sp>
    </p:spTree>
    <p:extLst>
      <p:ext uri="{BB962C8B-B14F-4D97-AF65-F5344CB8AC3E}">
        <p14:creationId xmlns:p14="http://schemas.microsoft.com/office/powerpoint/2010/main" val="270341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14C9ABE7-F8B4-2C40-92C3-B6A79C08789D}" type="slidenum">
              <a:rPr lang="en-US"/>
              <a:pPr>
                <a:defRPr/>
              </a:pPr>
              <a:t>‹#›</a:t>
            </a:fld>
            <a:endParaRPr lang="en-US"/>
          </a:p>
        </p:txBody>
      </p:sp>
    </p:spTree>
    <p:extLst>
      <p:ext uri="{BB962C8B-B14F-4D97-AF65-F5344CB8AC3E}">
        <p14:creationId xmlns:p14="http://schemas.microsoft.com/office/powerpoint/2010/main" val="29341056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0F142BD9-FA58-4048-970C-1B7A752C41D7}" type="slidenum">
              <a:rPr lang="en-US"/>
              <a:pPr>
                <a:defRPr/>
              </a:pPr>
              <a:t>‹#›</a:t>
            </a:fld>
            <a:endParaRPr lang="en-US"/>
          </a:p>
        </p:txBody>
      </p:sp>
    </p:spTree>
    <p:extLst>
      <p:ext uri="{BB962C8B-B14F-4D97-AF65-F5344CB8AC3E}">
        <p14:creationId xmlns:p14="http://schemas.microsoft.com/office/powerpoint/2010/main" val="4527441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9C4922E-3E0D-774A-A648-1A1BC98D085A}" type="slidenum">
              <a:rPr lang="en-US"/>
              <a:pPr>
                <a:defRPr/>
              </a:pPr>
              <a:t>‹#›</a:t>
            </a:fld>
            <a:endParaRPr lang="en-US"/>
          </a:p>
        </p:txBody>
      </p:sp>
    </p:spTree>
    <p:extLst>
      <p:ext uri="{BB962C8B-B14F-4D97-AF65-F5344CB8AC3E}">
        <p14:creationId xmlns:p14="http://schemas.microsoft.com/office/powerpoint/2010/main" val="1086488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AA9638C-7FD7-2143-A3BD-4531B285FF60}" type="slidenum">
              <a:rPr lang="en-US"/>
              <a:pPr>
                <a:defRPr/>
              </a:pPr>
              <a:t>‹#›</a:t>
            </a:fld>
            <a:endParaRPr lang="en-US"/>
          </a:p>
        </p:txBody>
      </p:sp>
    </p:spTree>
    <p:extLst>
      <p:ext uri="{BB962C8B-B14F-4D97-AF65-F5344CB8AC3E}">
        <p14:creationId xmlns:p14="http://schemas.microsoft.com/office/powerpoint/2010/main" val="12540014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E3EE892-D0CD-B842-84AC-22A9B23E7480}" type="slidenum">
              <a:rPr lang="en-US"/>
              <a:pPr>
                <a:defRPr/>
              </a:pPr>
              <a:t>‹#›</a:t>
            </a:fld>
            <a:endParaRPr lang="en-US"/>
          </a:p>
        </p:txBody>
      </p:sp>
    </p:spTree>
    <p:extLst>
      <p:ext uri="{BB962C8B-B14F-4D97-AF65-F5344CB8AC3E}">
        <p14:creationId xmlns:p14="http://schemas.microsoft.com/office/powerpoint/2010/main" val="42653248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BBFBF6A-9CE5-D341-85A8-E883B31D2BFE}" type="slidenum">
              <a:rPr lang="en-US"/>
              <a:pPr>
                <a:defRPr/>
              </a:pPr>
              <a:t>‹#›</a:t>
            </a:fld>
            <a:endParaRPr lang="en-US"/>
          </a:p>
        </p:txBody>
      </p:sp>
    </p:spTree>
    <p:extLst>
      <p:ext uri="{BB962C8B-B14F-4D97-AF65-F5344CB8AC3E}">
        <p14:creationId xmlns:p14="http://schemas.microsoft.com/office/powerpoint/2010/main" val="18881103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419E6-E954-BF4B-99F6-1A591C36A336}" type="slidenum">
              <a:rPr lang="en-US"/>
              <a:pPr>
                <a:defRPr/>
              </a:pPr>
              <a:t>‹#›</a:t>
            </a:fld>
            <a:endParaRPr lang="en-US"/>
          </a:p>
        </p:txBody>
      </p:sp>
    </p:spTree>
    <p:extLst>
      <p:ext uri="{BB962C8B-B14F-4D97-AF65-F5344CB8AC3E}">
        <p14:creationId xmlns:p14="http://schemas.microsoft.com/office/powerpoint/2010/main" val="2583314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2A79CD-5569-F647-8AE7-D87C1C4D5742}" type="slidenum">
              <a:rPr lang="en-US"/>
              <a:pPr>
                <a:defRPr/>
              </a:pPr>
              <a:t>‹#›</a:t>
            </a:fld>
            <a:endParaRPr lang="en-US"/>
          </a:p>
        </p:txBody>
      </p:sp>
    </p:spTree>
    <p:extLst>
      <p:ext uri="{BB962C8B-B14F-4D97-AF65-F5344CB8AC3E}">
        <p14:creationId xmlns:p14="http://schemas.microsoft.com/office/powerpoint/2010/main" val="8520181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0466D4-B091-2943-AE3E-E3E383E8F952}" type="slidenum">
              <a:rPr lang="en-US"/>
              <a:pPr>
                <a:defRPr/>
              </a:pPr>
              <a:t>‹#›</a:t>
            </a:fld>
            <a:endParaRPr lang="en-US"/>
          </a:p>
        </p:txBody>
      </p:sp>
    </p:spTree>
    <p:extLst>
      <p:ext uri="{BB962C8B-B14F-4D97-AF65-F5344CB8AC3E}">
        <p14:creationId xmlns:p14="http://schemas.microsoft.com/office/powerpoint/2010/main" val="1581855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443BBD-F205-D949-AB73-10BCF4A6571A}" type="slidenum">
              <a:rPr lang="en-US"/>
              <a:pPr>
                <a:defRPr/>
              </a:pPr>
              <a:t>‹#›</a:t>
            </a:fld>
            <a:endParaRPr lang="en-US"/>
          </a:p>
        </p:txBody>
      </p:sp>
    </p:spTree>
    <p:extLst>
      <p:ext uri="{BB962C8B-B14F-4D97-AF65-F5344CB8AC3E}">
        <p14:creationId xmlns:p14="http://schemas.microsoft.com/office/powerpoint/2010/main" val="341100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C33482-F019-F945-B7B8-647464976F22}" type="slidenum">
              <a:rPr lang="en-US"/>
              <a:pPr>
                <a:defRPr/>
              </a:pPr>
              <a:t>‹#›</a:t>
            </a:fld>
            <a:endParaRPr lang="en-US"/>
          </a:p>
        </p:txBody>
      </p:sp>
    </p:spTree>
    <p:extLst>
      <p:ext uri="{BB962C8B-B14F-4D97-AF65-F5344CB8AC3E}">
        <p14:creationId xmlns:p14="http://schemas.microsoft.com/office/powerpoint/2010/main" val="17355939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64F1CC-0403-DE47-8B11-C623359A2C5D}" type="slidenum">
              <a:rPr lang="en-US"/>
              <a:pPr>
                <a:defRPr/>
              </a:pPr>
              <a:t>‹#›</a:t>
            </a:fld>
            <a:endParaRPr lang="en-US"/>
          </a:p>
        </p:txBody>
      </p:sp>
    </p:spTree>
    <p:extLst>
      <p:ext uri="{BB962C8B-B14F-4D97-AF65-F5344CB8AC3E}">
        <p14:creationId xmlns:p14="http://schemas.microsoft.com/office/powerpoint/2010/main" val="22479787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A4186C7-C6EF-BA40-A16D-3C94E3CEAE8A}" type="slidenum">
              <a:rPr lang="en-US"/>
              <a:pPr>
                <a:defRPr/>
              </a:pPr>
              <a:t>‹#›</a:t>
            </a:fld>
            <a:endParaRPr lang="en-US"/>
          </a:p>
        </p:txBody>
      </p:sp>
    </p:spTree>
    <p:extLst>
      <p:ext uri="{BB962C8B-B14F-4D97-AF65-F5344CB8AC3E}">
        <p14:creationId xmlns:p14="http://schemas.microsoft.com/office/powerpoint/2010/main" val="27421675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CBFCD7-259A-E444-B700-917123FF809B}" type="slidenum">
              <a:rPr lang="en-US"/>
              <a:pPr>
                <a:defRPr/>
              </a:pPr>
              <a:t>‹#›</a:t>
            </a:fld>
            <a:endParaRPr lang="en-US"/>
          </a:p>
        </p:txBody>
      </p:sp>
    </p:spTree>
    <p:extLst>
      <p:ext uri="{BB962C8B-B14F-4D97-AF65-F5344CB8AC3E}">
        <p14:creationId xmlns:p14="http://schemas.microsoft.com/office/powerpoint/2010/main" val="28253286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4A1435-602F-B341-BF80-E74F1EF69853}" type="slidenum">
              <a:rPr lang="en-US"/>
              <a:pPr>
                <a:defRPr/>
              </a:pPr>
              <a:t>‹#›</a:t>
            </a:fld>
            <a:endParaRPr lang="en-US"/>
          </a:p>
        </p:txBody>
      </p:sp>
    </p:spTree>
    <p:extLst>
      <p:ext uri="{BB962C8B-B14F-4D97-AF65-F5344CB8AC3E}">
        <p14:creationId xmlns:p14="http://schemas.microsoft.com/office/powerpoint/2010/main" val="2504120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0C5C8C-47AC-C241-9E56-4B8E51AF53B9}" type="slidenum">
              <a:rPr lang="en-US"/>
              <a:pPr>
                <a:defRPr/>
              </a:pPr>
              <a:t>‹#›</a:t>
            </a:fld>
            <a:endParaRPr lang="en-US"/>
          </a:p>
        </p:txBody>
      </p:sp>
    </p:spTree>
    <p:extLst>
      <p:ext uri="{BB962C8B-B14F-4D97-AF65-F5344CB8AC3E}">
        <p14:creationId xmlns:p14="http://schemas.microsoft.com/office/powerpoint/2010/main" val="28999719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50F095-A2BF-E649-A8F9-B2E508DD1C8F}" type="slidenum">
              <a:rPr lang="en-US"/>
              <a:pPr>
                <a:defRPr/>
              </a:pPr>
              <a:t>‹#›</a:t>
            </a:fld>
            <a:endParaRPr lang="en-US"/>
          </a:p>
        </p:txBody>
      </p:sp>
    </p:spTree>
    <p:extLst>
      <p:ext uri="{BB962C8B-B14F-4D97-AF65-F5344CB8AC3E}">
        <p14:creationId xmlns:p14="http://schemas.microsoft.com/office/powerpoint/2010/main" val="14673065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147EB7-A3F2-F442-8AC8-500FF5149261}" type="slidenum">
              <a:rPr lang="en-US"/>
              <a:pPr>
                <a:defRPr/>
              </a:pPr>
              <a:t>‹#›</a:t>
            </a:fld>
            <a:endParaRPr lang="en-US"/>
          </a:p>
        </p:txBody>
      </p:sp>
    </p:spTree>
    <p:extLst>
      <p:ext uri="{BB962C8B-B14F-4D97-AF65-F5344CB8AC3E}">
        <p14:creationId xmlns:p14="http://schemas.microsoft.com/office/powerpoint/2010/main" val="8367891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026187057"/>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798775814"/>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73066168"/>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F0E228A-A529-AB48-8DA1-D625406E646B}" type="slidenum">
              <a:rPr lang="en-US"/>
              <a:pPr>
                <a:defRPr/>
              </a:pPr>
              <a:t>‹#›</a:t>
            </a:fld>
            <a:endParaRPr lang="en-US"/>
          </a:p>
        </p:txBody>
      </p:sp>
    </p:spTree>
    <p:extLst>
      <p:ext uri="{BB962C8B-B14F-4D97-AF65-F5344CB8AC3E}">
        <p14:creationId xmlns:p14="http://schemas.microsoft.com/office/powerpoint/2010/main" val="36761459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360722674"/>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637042735"/>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860627331"/>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464547592"/>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069018345"/>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454060679"/>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19385819"/>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31528630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E115A6-6FFD-8943-BEDD-0C6EBACF8FA2}" type="slidenum">
              <a:rPr lang="en-US"/>
              <a:pPr>
                <a:defRPr/>
              </a:pPr>
              <a:t>‹#›</a:t>
            </a:fld>
            <a:endParaRPr lang="en-US"/>
          </a:p>
        </p:txBody>
      </p:sp>
    </p:spTree>
    <p:extLst>
      <p:ext uri="{BB962C8B-B14F-4D97-AF65-F5344CB8AC3E}">
        <p14:creationId xmlns:p14="http://schemas.microsoft.com/office/powerpoint/2010/main" val="1223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2732B4-5533-C54C-AEA0-1F8A8B504B80}" type="slidenum">
              <a:rPr lang="en-US"/>
              <a:pPr>
                <a:defRPr/>
              </a:pPr>
              <a:t>‹#›</a:t>
            </a:fld>
            <a:endParaRPr lang="en-US"/>
          </a:p>
        </p:txBody>
      </p:sp>
    </p:spTree>
    <p:extLst>
      <p:ext uri="{BB962C8B-B14F-4D97-AF65-F5344CB8AC3E}">
        <p14:creationId xmlns:p14="http://schemas.microsoft.com/office/powerpoint/2010/main" val="40431028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4.jpeg"/><Relationship Id="rId14" Type="http://schemas.openxmlformats.org/officeDocument/2006/relationships/image" Target="../media/image5.jpeg"/><Relationship Id="rId15" Type="http://schemas.openxmlformats.org/officeDocument/2006/relationships/image" Target="../media/image6.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68038077-47F6-DB4B-BA62-B30009F99E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44000" cy="6856413"/>
            <a:chOff x="0" y="0"/>
            <a:chExt cx="5760" cy="4319"/>
          </a:xfrm>
        </p:grpSpPr>
        <p:sp>
          <p:nvSpPr>
            <p:cNvPr id="7373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7373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7373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13323" name="Freeform 6"/>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13325" name="Freeform 8"/>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6" name="Freeform 9"/>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13328" name="Freeform 11"/>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13330" name="Freeform 13"/>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13332" name="Freeform 15"/>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7374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7374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13336"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13338"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7375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7375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13342"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7375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13345" name="Freeform 28"/>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13347"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7376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7376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7376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7376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7376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7376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7376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grpSp>
          <p:nvGrpSpPr>
            <p:cNvPr id="13356" name="Group 39"/>
            <p:cNvGrpSpPr>
              <a:grpSpLocks/>
            </p:cNvGrpSpPr>
            <p:nvPr userDrawn="1"/>
          </p:nvGrpSpPr>
          <p:grpSpPr bwMode="auto">
            <a:xfrm>
              <a:off x="0" y="1632"/>
              <a:ext cx="5758" cy="1858"/>
              <a:chOff x="0" y="1632"/>
              <a:chExt cx="5758" cy="1858"/>
            </a:xfrm>
          </p:grpSpPr>
          <p:sp>
            <p:nvSpPr>
              <p:cNvPr id="7376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7376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ea typeface="ＭＳ Ｐゴシック" charset="-128"/>
                  <a:cs typeface="ＭＳ Ｐゴシック" charset="-128"/>
                </a:endParaRPr>
              </a:p>
            </p:txBody>
          </p:sp>
        </p:grpSp>
      </p:grpSp>
      <p:sp>
        <p:nvSpPr>
          <p:cNvPr id="7377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377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377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ea typeface="ＭＳ Ｐゴシック" charset="-128"/>
                <a:cs typeface="ＭＳ Ｐゴシック" charset="-128"/>
              </a:defRPr>
            </a:lvl1pPr>
          </a:lstStyle>
          <a:p>
            <a:pPr>
              <a:defRPr/>
            </a:pPr>
            <a:endParaRPr lang="en-US"/>
          </a:p>
        </p:txBody>
      </p:sp>
      <p:sp>
        <p:nvSpPr>
          <p:cNvPr id="7377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ea typeface="ＭＳ Ｐゴシック" charset="-128"/>
                <a:cs typeface="ＭＳ Ｐゴシック" charset="-128"/>
              </a:defRPr>
            </a:lvl1pPr>
          </a:lstStyle>
          <a:p>
            <a:pPr>
              <a:defRPr/>
            </a:pPr>
            <a:endParaRPr lang="en-US"/>
          </a:p>
        </p:txBody>
      </p:sp>
      <p:sp>
        <p:nvSpPr>
          <p:cNvPr id="7377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3F697A4A-1CE0-FF40-9759-B5BD58CC1E6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29"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xmlns:p14="http://schemas.microsoft.com/office/powerpoint/2010/main" advClick="0" advTm="500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13"/>
        </a:buBlip>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accent2"/>
        </a:buClr>
        <a:buSzPct val="90000"/>
        <a:buFont typeface="Wingdings" charset="0"/>
        <a:buBlip>
          <a:blip r:embed="rId14"/>
        </a:buBlip>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folHlink"/>
        </a:buClr>
        <a:buSzPct val="90000"/>
        <a:buFont typeface="Wingdings" charset="2"/>
        <a:buBlip>
          <a:blip r:embed="rId15"/>
        </a:buBlip>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folHlink"/>
        </a:buClr>
        <a:buSzPct val="90000"/>
        <a:buFont typeface="Wingdings" charset="2"/>
        <a:buBlip>
          <a:blip r:embed="rId15"/>
        </a:buBlip>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folHlink"/>
        </a:buClr>
        <a:buSzPct val="90000"/>
        <a:buFont typeface="Wingdings" charset="2"/>
        <a:buBlip>
          <a:blip r:embed="rId15"/>
        </a:buBlip>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folHlink"/>
        </a:buClr>
        <a:buSzPct val="90000"/>
        <a:buFont typeface="Wingdings" charset="2"/>
        <a:buBlip>
          <a:blip r:embed="rId15"/>
        </a:buBlip>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3902075"/>
            <a:ext cx="3400425" cy="2949575"/>
            <a:chOff x="0" y="2458"/>
            <a:chExt cx="2142" cy="1858"/>
          </a:xfrm>
        </p:grpSpPr>
        <p:sp>
          <p:nvSpPr>
            <p:cNvPr id="6553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6554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6554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6554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256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554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6554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54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ea typeface="ＭＳ Ｐゴシック" charset="-128"/>
                <a:cs typeface="ＭＳ Ｐゴシック" charset="-128"/>
              </a:defRPr>
            </a:lvl1pPr>
          </a:lstStyle>
          <a:p>
            <a:pPr>
              <a:defRPr/>
            </a:pPr>
            <a:endParaRPr lang="en-US"/>
          </a:p>
        </p:txBody>
      </p:sp>
      <p:sp>
        <p:nvSpPr>
          <p:cNvPr id="6554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ea typeface="ＭＳ Ｐゴシック" charset="-128"/>
                <a:cs typeface="ＭＳ Ｐゴシック" charset="-128"/>
              </a:defRPr>
            </a:lvl1pPr>
          </a:lstStyle>
          <a:p>
            <a:pPr>
              <a:defRPr/>
            </a:pPr>
            <a:endParaRPr lang="en-US"/>
          </a:p>
        </p:txBody>
      </p:sp>
      <p:sp>
        <p:nvSpPr>
          <p:cNvPr id="6555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7624A506-2A2B-114B-AB61-BA12DAA87B3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30"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ransition xmlns:p14="http://schemas.microsoft.com/office/powerpoint/2010/main" advClick="0" advTm="5000"/>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459784B-871A-4647-B861-3D63537669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1140" name="Rectangle 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1" name="Rectangle 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defRPr>
            </a:lvl1pPr>
          </a:lstStyle>
          <a:p>
            <a:pPr>
              <a:defRPr/>
            </a:pPr>
            <a:endParaRPr lang="en-US"/>
          </a:p>
        </p:txBody>
      </p:sp>
      <p:sp>
        <p:nvSpPr>
          <p:cNvPr id="9114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defRPr>
            </a:lvl1pPr>
          </a:lstStyle>
          <a:p>
            <a:pPr>
              <a:defRPr/>
            </a:pPr>
            <a:endParaRPr lang="en-US"/>
          </a:p>
        </p:txBody>
      </p:sp>
      <p:sp>
        <p:nvSpPr>
          <p:cNvPr id="91143" name="Rectangle 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a:defRPr>
            </a:lvl1pPr>
          </a:lstStyle>
          <a:p>
            <a:pPr>
              <a:defRPr/>
            </a:pPr>
            <a:fld id="{FEFAEF9B-B0F5-8041-BCCA-1D793496DDE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31"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001C712-53DC-6A4B-9935-0A4240D79E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3395934203"/>
      </p:ext>
    </p:extLst>
  </p:cSld>
  <p:clrMap bg1="dk2" tx1="lt1" bg2="dk1" tx2="lt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jpeg"/><Relationship Id="rId9"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5" Type="http://schemas.openxmlformats.org/officeDocument/2006/relationships/image" Target="../media/image33.jpeg"/><Relationship Id="rId6"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 Id="rId3"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1" Type="http://schemas.openxmlformats.org/officeDocument/2006/relationships/slideLayout" Target="../slideLayouts/slideLayout2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1" Type="http://schemas.openxmlformats.org/officeDocument/2006/relationships/slideLayout" Target="../slideLayouts/slideLayout2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4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4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4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4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jpeg"/><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5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5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6.xml"/><Relationship Id="rId3"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5" Type="http://schemas.openxmlformats.org/officeDocument/2006/relationships/image" Target="../media/image58.jpeg"/><Relationship Id="rId1" Type="http://schemas.openxmlformats.org/officeDocument/2006/relationships/slideLayout" Target="../slideLayouts/slideLayout2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59.jpeg"/></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1" Type="http://schemas.openxmlformats.org/officeDocument/2006/relationships/slideLayout" Target="../slideLayouts/slideLayout3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jpeg"/><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6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1" Type="http://schemas.openxmlformats.org/officeDocument/2006/relationships/slideLayout" Target="../slideLayouts/slideLayout77.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8.xml"/><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p:txBody>
          <a:bodyPr/>
          <a:lstStyle/>
          <a:p>
            <a:pPr eaLnBrk="1" hangingPunct="1"/>
            <a:r>
              <a:rPr lang="en-US">
                <a:latin typeface="Arial" charset="0"/>
                <a:ea typeface="ＭＳ Ｐゴシック" charset="0"/>
                <a:cs typeface="ＭＳ Ｐゴシック" charset="0"/>
              </a:rPr>
              <a:t>Why Stay Single?</a:t>
            </a:r>
          </a:p>
        </p:txBody>
      </p:sp>
      <p:pic>
        <p:nvPicPr>
          <p:cNvPr id="75779" name="Picture 3" descr="titleslid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52800" y="381000"/>
            <a:ext cx="538321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WordArt 4"/>
          <p:cNvSpPr>
            <a:spLocks noChangeArrowheads="1" noChangeShapeType="1" noTextEdit="1"/>
          </p:cNvSpPr>
          <p:nvPr/>
        </p:nvSpPr>
        <p:spPr bwMode="auto">
          <a:xfrm>
            <a:off x="0" y="990600"/>
            <a:ext cx="5181600" cy="32766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Why Stay Single?</a:t>
            </a:r>
          </a:p>
        </p:txBody>
      </p:sp>
      <p:sp>
        <p:nvSpPr>
          <p:cNvPr id="7" name="Rectangle 6"/>
          <p:cNvSpPr>
            <a:spLocks noChangeArrowheads="1"/>
          </p:cNvSpPr>
          <p:nvPr/>
        </p:nvSpPr>
        <p:spPr bwMode="auto">
          <a:xfrm rot="21566660">
            <a:off x="0" y="4597400"/>
            <a:ext cx="3352800" cy="1676400"/>
          </a:xfrm>
          <a:prstGeom prst="rect">
            <a:avLst/>
          </a:prstGeom>
          <a:noFill/>
          <a:ln w="9525">
            <a:noFill/>
            <a:miter lim="800000"/>
            <a:headEnd/>
            <a:tailEnd/>
          </a:ln>
          <a:effectLst>
            <a:outerShdw blurRad="63500" dist="35921" dir="2700000" algn="ctr" rotWithShape="0">
              <a:srgbClr val="040406">
                <a:alpha val="74998"/>
              </a:srgbClr>
            </a:outerShdw>
          </a:effectLst>
        </p:spPr>
        <p:txBody>
          <a:bodyPr/>
          <a:lstStyle/>
          <a:p>
            <a:pPr algn="ctr" eaLnBrk="1" hangingPunct="1">
              <a:spcBef>
                <a:spcPct val="20000"/>
              </a:spcBef>
              <a:buSzPct val="90000"/>
              <a:defRPr/>
            </a:pPr>
            <a:r>
              <a:rPr lang="en-US" sz="3600" b="1" dirty="0">
                <a:solidFill>
                  <a:srgbClr val="FFFFFF"/>
                </a:solidFill>
                <a:latin typeface="Helvetica" charset="0"/>
              </a:rPr>
              <a:t>1 Corinthians 7:25-40</a:t>
            </a:r>
          </a:p>
        </p:txBody>
      </p:sp>
      <p:sp>
        <p:nvSpPr>
          <p:cNvPr id="8" name="Rectangle 7"/>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a:t>
            </a:r>
            <a:r>
              <a:rPr lang="en-US" sz="2000" b="1" kern="0" dirty="0" smtClean="0">
                <a:solidFill>
                  <a:srgbClr val="FFFFFF"/>
                </a:solidFill>
                <a:effectLst>
                  <a:outerShdw blurRad="38100" dist="38100" dir="2700000" algn="tl">
                    <a:srgbClr val="000000"/>
                  </a:outerShdw>
                </a:effectLst>
                <a:latin typeface="Arial"/>
                <a:cs typeface="Arial"/>
              </a:rPr>
              <a:t>Crossroads International Church Singapore</a:t>
            </a:r>
            <a:r>
              <a:rPr lang="en-US" sz="2000" b="1" kern="0" dirty="0">
                <a:solidFill>
                  <a:srgbClr val="FFFFFF"/>
                </a:solidFill>
                <a:effectLst>
                  <a:outerShdw blurRad="38100" dist="38100" dir="2700000" algn="tl">
                    <a:srgbClr val="000000"/>
                  </a:outerShdw>
                </a:effectLst>
                <a:latin typeface="Arial"/>
                <a:cs typeface="Arial"/>
              </a:rPr>
              <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smtClean="0">
                <a:solidFill>
                  <a:srgbClr val="FFFFFF"/>
                </a:solidFill>
                <a:effectLst>
                  <a:outerShdw blurRad="38100" dist="38100" dir="2700000" algn="tl">
                    <a:srgbClr val="000000"/>
                  </a:outerShdw>
                </a:effectLst>
                <a:latin typeface="Arial"/>
                <a:cs typeface="Arial"/>
              </a:rPr>
              <a:t>cicfamily.com &amp; 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p:txBody>
          <a:bodyPr/>
          <a:lstStyle/>
          <a:p>
            <a:pPr eaLnBrk="1" hangingPunct="1"/>
            <a:r>
              <a:rPr lang="en-US">
                <a:latin typeface="Arial" charset="0"/>
                <a:ea typeface="ＭＳ Ｐゴシック" charset="0"/>
                <a:cs typeface="ＭＳ Ｐゴシック" charset="0"/>
              </a:rPr>
              <a:t>Black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6258" name="Picture 4" descr="single_pers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2"/>
          <p:cNvSpPr>
            <a:spLocks noGrp="1" noChangeArrowheads="1"/>
          </p:cNvSpPr>
          <p:nvPr>
            <p:ph type="title" idx="4294967295"/>
          </p:nvPr>
        </p:nvSpPr>
        <p:spPr>
          <a:xfrm>
            <a:off x="990600" y="4572000"/>
            <a:ext cx="7772400" cy="1143000"/>
          </a:xfrm>
        </p:spPr>
        <p:txBody>
          <a:bodyPr/>
          <a:lstStyle/>
          <a:p>
            <a:pPr eaLnBrk="1" hangingPunct="1"/>
            <a:r>
              <a:rPr lang="en-US" b="1">
                <a:solidFill>
                  <a:schemeClr val="tx1"/>
                </a:solidFill>
                <a:latin typeface="Arial" charset="0"/>
                <a:ea typeface="ＭＳ Ｐゴシック" charset="0"/>
                <a:cs typeface="ＭＳ Ｐゴシック" charset="0"/>
              </a:rPr>
              <a:t>Why Stay…</a:t>
            </a:r>
            <a:endParaRPr lang="en-US" b="1">
              <a:latin typeface="Arial" charset="0"/>
              <a:ea typeface="ＭＳ Ｐゴシック" charset="0"/>
              <a:cs typeface="ＭＳ Ｐゴシック" charset="0"/>
            </a:endParaRPr>
          </a:p>
        </p:txBody>
      </p:sp>
      <p:sp>
        <p:nvSpPr>
          <p:cNvPr id="35843" name="WordArt 3"/>
          <p:cNvSpPr>
            <a:spLocks noChangeArrowheads="1" noChangeShapeType="1" noTextEdit="1"/>
          </p:cNvSpPr>
          <p:nvPr/>
        </p:nvSpPr>
        <p:spPr bwMode="auto">
          <a:xfrm>
            <a:off x="4495800" y="5562600"/>
            <a:ext cx="2855913" cy="1162050"/>
          </a:xfrm>
          <a:prstGeom prst="rect">
            <a:avLst/>
          </a:prstGeom>
        </p:spPr>
        <p:txBody>
          <a:bodyPr wrap="none" fromWordArt="1">
            <a:prstTxWarp prst="textDoubleWave1">
              <a:avLst>
                <a:gd name="adj1" fmla="val 6500"/>
                <a:gd name="adj2" fmla="val 0"/>
              </a:avLst>
            </a:prstTxWarp>
          </a:bodyPr>
          <a:lstStyle/>
          <a:p>
            <a:pPr algn="ctr"/>
            <a:r>
              <a:rPr lang="en-US" sz="3600" kern="1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Single?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slide(fromBottom)">
                                      <p:cBhvr>
                                        <p:cTn id="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p:txBody>
          <a:bodyPr/>
          <a:lstStyle/>
          <a:p>
            <a:pPr eaLnBrk="1" hangingPunct="1"/>
            <a:r>
              <a:rPr lang="en-US">
                <a:latin typeface="Arial" charset="0"/>
                <a:ea typeface="ＭＳ Ｐゴシック" charset="0"/>
                <a:cs typeface="ＭＳ Ｐゴシック" charset="0"/>
              </a:rPr>
              <a:t>Black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0" y="381000"/>
            <a:ext cx="9144000" cy="1752600"/>
          </a:xfrm>
        </p:spPr>
        <p:txBody>
          <a:bodyPr/>
          <a:lstStyle/>
          <a:p>
            <a:pPr eaLnBrk="1" hangingPunct="1"/>
            <a:r>
              <a:rPr lang="en-US" sz="6000" b="1">
                <a:solidFill>
                  <a:schemeClr val="bg1"/>
                </a:solidFill>
                <a:latin typeface="Arial" charset="0"/>
                <a:ea typeface="ＭＳ Ｐゴシック" charset="0"/>
                <a:cs typeface="ＭＳ Ｐゴシック" charset="0"/>
              </a:rPr>
              <a:t>I.  Singleness has its </a:t>
            </a:r>
            <a:r>
              <a:rPr lang="en-US" sz="6000" b="1">
                <a:solidFill>
                  <a:srgbClr val="FFFA13"/>
                </a:solidFill>
                <a:latin typeface="Arial" charset="0"/>
                <a:ea typeface="ＭＳ Ｐゴシック" charset="0"/>
                <a:cs typeface="ＭＳ Ｐゴシック" charset="0"/>
              </a:rPr>
              <a:t>advantages</a:t>
            </a:r>
            <a:r>
              <a:rPr lang="en-US" sz="6000" b="1">
                <a:solidFill>
                  <a:schemeClr val="bg1"/>
                </a:solidFill>
                <a:latin typeface="Arial" charset="0"/>
                <a:ea typeface="ＭＳ Ｐゴシック" charset="0"/>
                <a:cs typeface="ＭＳ Ｐゴシック" charset="0"/>
              </a:rPr>
              <a:t> (28b-35).</a:t>
            </a:r>
            <a:endParaRPr lang="en-US" sz="4000" b="1">
              <a:latin typeface="Arial" charset="0"/>
              <a:ea typeface="ＭＳ Ｐゴシック" charset="0"/>
              <a:cs typeface="ＭＳ Ｐゴシック" charset="0"/>
            </a:endParaRPr>
          </a:p>
        </p:txBody>
      </p:sp>
      <p:pic>
        <p:nvPicPr>
          <p:cNvPr id="100355" name="Picture 3" descr="mail_woma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57463" y="2514600"/>
            <a:ext cx="3725862"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457200" y="838200"/>
            <a:ext cx="4495800" cy="5867400"/>
          </a:xfrm>
        </p:spPr>
        <p:txBody>
          <a:bodyPr/>
          <a:lstStyle/>
          <a:p>
            <a:pPr marL="976313" indent="-976313" algn="l" eaLnBrk="1" hangingPunct="1"/>
            <a:r>
              <a:rPr lang="en-US" sz="4800">
                <a:solidFill>
                  <a:schemeClr val="bg1"/>
                </a:solidFill>
                <a:latin typeface="Arial" charset="0"/>
                <a:ea typeface="ＭＳ Ｐゴシック" charset="0"/>
                <a:cs typeface="ＭＳ Ｐゴシック" charset="0"/>
              </a:rPr>
              <a:t>A.  </a:t>
            </a:r>
            <a:r>
              <a:rPr lang="en-US" sz="4800">
                <a:solidFill>
                  <a:srgbClr val="FFFA13"/>
                </a:solidFill>
                <a:latin typeface="Arial" charset="0"/>
                <a:ea typeface="ＭＳ Ｐゴシック" charset="0"/>
                <a:cs typeface="ＭＳ Ｐゴシック" charset="0"/>
              </a:rPr>
              <a:t>Trials</a:t>
            </a:r>
            <a:r>
              <a:rPr lang="en-US" sz="4800">
                <a:solidFill>
                  <a:schemeClr val="bg1"/>
                </a:solidFill>
                <a:latin typeface="Arial" charset="0"/>
                <a:ea typeface="ＭＳ Ｐゴシック" charset="0"/>
                <a:cs typeface="ＭＳ Ｐゴシック" charset="0"/>
              </a:rPr>
              <a:t>: Singles have fewer troubles than married folks (28b).</a:t>
            </a:r>
            <a:endParaRPr lang="en-US" sz="4000">
              <a:latin typeface="Arial" charset="0"/>
              <a:ea typeface="ＭＳ Ｐゴシック" charset="0"/>
              <a:cs typeface="ＭＳ Ｐゴシック" charset="0"/>
            </a:endParaRPr>
          </a:p>
        </p:txBody>
      </p:sp>
      <p:sp>
        <p:nvSpPr>
          <p:cNvPr id="102403" name="WordArt 3"/>
          <p:cNvSpPr>
            <a:spLocks noChangeArrowheads="1" noChangeShapeType="1" noTextEdit="1"/>
          </p:cNvSpPr>
          <p:nvPr/>
        </p:nvSpPr>
        <p:spPr bwMode="auto">
          <a:xfrm>
            <a:off x="533400" y="152400"/>
            <a:ext cx="4191000"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latin typeface="Arial Black"/>
                <a:ea typeface="Arial Black"/>
                <a:cs typeface="Arial Black"/>
              </a:rPr>
              <a:t>Why stay single?</a:t>
            </a:r>
          </a:p>
        </p:txBody>
      </p:sp>
      <p:pic>
        <p:nvPicPr>
          <p:cNvPr id="102404" name="Picture 4" descr="tina-new-hair-colo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5400" y="2133600"/>
            <a:ext cx="3586163"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ＭＳ Ｐゴシック" charset="0"/>
                <a:cs typeface="ＭＳ Ｐゴシック" charset="0"/>
              </a:rPr>
              <a:t>Stress</a:t>
            </a:r>
          </a:p>
        </p:txBody>
      </p:sp>
      <p:sp>
        <p:nvSpPr>
          <p:cNvPr id="104450" name="Rectangle 3"/>
          <p:cNvSpPr>
            <a:spLocks noGrp="1" noChangeArrowheads="1"/>
          </p:cNvSpPr>
          <p:nvPr>
            <p:ph type="subTitle" idx="1"/>
          </p:nvPr>
        </p:nvSpPr>
        <p:spPr/>
        <p:txBody>
          <a:bodyPr/>
          <a:lstStyle/>
          <a:p>
            <a:pPr eaLnBrk="1" hangingPunct="1"/>
            <a:endParaRPr lang="en-US">
              <a:latin typeface="Arial" charset="0"/>
              <a:ea typeface="ＭＳ Ｐゴシック" charset="0"/>
              <a:cs typeface="ＭＳ Ｐゴシック" charset="0"/>
            </a:endParaRPr>
          </a:p>
        </p:txBody>
      </p:sp>
      <p:pic>
        <p:nvPicPr>
          <p:cNvPr id="104451" name="Picture 4" descr="stressed peop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61963"/>
            <a:ext cx="9296400" cy="601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685800" y="4572000"/>
            <a:ext cx="7772400" cy="1143000"/>
          </a:xfrm>
        </p:spPr>
        <p:txBody>
          <a:bodyPr/>
          <a:lstStyle/>
          <a:p>
            <a:pPr eaLnBrk="1" hangingPunct="1"/>
            <a:r>
              <a:rPr lang="en-US" sz="3200">
                <a:solidFill>
                  <a:schemeClr val="bg1"/>
                </a:solidFill>
                <a:latin typeface="Arial" charset="0"/>
                <a:ea typeface="ＭＳ Ｐゴシック" charset="0"/>
                <a:cs typeface="ＭＳ Ｐゴシック" charset="0"/>
              </a:rPr>
              <a:t>Cattleman</a:t>
            </a:r>
            <a:r>
              <a:rPr lang="fr-FR" altLang="ja-JP" sz="3200">
                <a:solidFill>
                  <a:schemeClr val="bg1"/>
                </a:solidFill>
                <a:latin typeface="Arial" charset="0"/>
                <a:ea typeface="ＭＳ Ｐゴシック" charset="0"/>
                <a:cs typeface="ＭＳ Ｐゴシック" charset="0"/>
              </a:rPr>
              <a:t>'</a:t>
            </a:r>
            <a:r>
              <a:rPr lang="en-US" sz="3200">
                <a:solidFill>
                  <a:schemeClr val="bg1"/>
                </a:solidFill>
                <a:latin typeface="Arial" charset="0"/>
                <a:ea typeface="ＭＳ Ｐゴシック" charset="0"/>
                <a:cs typeface="ＭＳ Ｐゴシック" charset="0"/>
              </a:rPr>
              <a:t>s Stress Test</a:t>
            </a:r>
          </a:p>
        </p:txBody>
      </p:sp>
      <p:pic>
        <p:nvPicPr>
          <p:cNvPr id="106499" name="Picture 3" descr="i-stress-te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228600"/>
            <a:ext cx="5791200"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icture 4" descr="i-tes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0600" y="5943600"/>
            <a:ext cx="76962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762000" y="228600"/>
            <a:ext cx="7772400" cy="1143000"/>
          </a:xfrm>
          <a:solidFill>
            <a:srgbClr val="FF0000"/>
          </a:solidFill>
        </p:spPr>
        <p:txBody>
          <a:bodyPr/>
          <a:lstStyle/>
          <a:p>
            <a:pPr eaLnBrk="1" hangingPunct="1"/>
            <a:r>
              <a:rPr lang="en-US" sz="6600">
                <a:solidFill>
                  <a:schemeClr val="bg1"/>
                </a:solidFill>
                <a:latin typeface="Arial" charset="0"/>
                <a:ea typeface="ＭＳ Ｐゴシック" charset="0"/>
                <a:cs typeface="Arial" charset="0"/>
              </a:rPr>
              <a:t>The </a:t>
            </a:r>
            <a:r>
              <a:rPr lang="en-US" sz="8800">
                <a:solidFill>
                  <a:schemeClr val="bg1"/>
                </a:solidFill>
                <a:latin typeface="Chalkduster" charset="0"/>
                <a:ea typeface="ＭＳ Ｐゴシック" charset="0"/>
                <a:cs typeface="Chalkduster" charset="0"/>
              </a:rPr>
              <a:t>Stress</a:t>
            </a:r>
            <a:r>
              <a:rPr lang="en-US" sz="6600">
                <a:solidFill>
                  <a:schemeClr val="bg1"/>
                </a:solidFill>
                <a:latin typeface="Arial" charset="0"/>
                <a:ea typeface="ＭＳ Ｐゴシック" charset="0"/>
                <a:cs typeface="Arial" charset="0"/>
              </a:rPr>
              <a:t> Scale</a:t>
            </a:r>
            <a:endParaRPr lang="en-US" sz="6600">
              <a:latin typeface="Arial" charset="0"/>
              <a:ea typeface="ＭＳ Ｐゴシック" charset="0"/>
              <a:cs typeface="Arial" charset="0"/>
            </a:endParaRPr>
          </a:p>
        </p:txBody>
      </p:sp>
      <p:sp>
        <p:nvSpPr>
          <p:cNvPr id="108547" name="Text Box 3"/>
          <p:cNvSpPr txBox="1">
            <a:spLocks noChangeArrowheads="1"/>
          </p:cNvSpPr>
          <p:nvPr/>
        </p:nvSpPr>
        <p:spPr bwMode="auto">
          <a:xfrm>
            <a:off x="2003425" y="1600200"/>
            <a:ext cx="32115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3200">
                <a:solidFill>
                  <a:schemeClr val="bg1"/>
                </a:solidFill>
              </a:rPr>
              <a:t>Death of Spouse</a:t>
            </a:r>
          </a:p>
        </p:txBody>
      </p:sp>
      <p:sp>
        <p:nvSpPr>
          <p:cNvPr id="108548" name="Text Box 4"/>
          <p:cNvSpPr txBox="1">
            <a:spLocks noChangeArrowheads="1"/>
          </p:cNvSpPr>
          <p:nvPr/>
        </p:nvSpPr>
        <p:spPr bwMode="auto">
          <a:xfrm>
            <a:off x="2003425" y="2181225"/>
            <a:ext cx="15621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3200">
                <a:solidFill>
                  <a:schemeClr val="bg1"/>
                </a:solidFill>
              </a:rPr>
              <a:t>Divorce</a:t>
            </a:r>
          </a:p>
        </p:txBody>
      </p:sp>
      <p:sp>
        <p:nvSpPr>
          <p:cNvPr id="108549" name="Text Box 5"/>
          <p:cNvSpPr txBox="1">
            <a:spLocks noChangeArrowheads="1"/>
          </p:cNvSpPr>
          <p:nvPr/>
        </p:nvSpPr>
        <p:spPr bwMode="auto">
          <a:xfrm>
            <a:off x="2003425" y="2762250"/>
            <a:ext cx="34829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3200">
                <a:solidFill>
                  <a:schemeClr val="bg1"/>
                </a:solidFill>
              </a:rPr>
              <a:t>Marital Separation</a:t>
            </a:r>
          </a:p>
        </p:txBody>
      </p:sp>
      <p:sp>
        <p:nvSpPr>
          <p:cNvPr id="108550" name="Text Box 6"/>
          <p:cNvSpPr txBox="1">
            <a:spLocks noChangeArrowheads="1"/>
          </p:cNvSpPr>
          <p:nvPr/>
        </p:nvSpPr>
        <p:spPr bwMode="auto">
          <a:xfrm>
            <a:off x="1990725" y="5086350"/>
            <a:ext cx="2984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3200">
                <a:solidFill>
                  <a:schemeClr val="bg1"/>
                </a:solidFill>
              </a:rPr>
              <a:t>Getting Married</a:t>
            </a:r>
          </a:p>
        </p:txBody>
      </p:sp>
      <p:sp>
        <p:nvSpPr>
          <p:cNvPr id="108551" name="Text Box 7"/>
          <p:cNvSpPr txBox="1">
            <a:spLocks noChangeArrowheads="1"/>
          </p:cNvSpPr>
          <p:nvPr/>
        </p:nvSpPr>
        <p:spPr bwMode="auto">
          <a:xfrm>
            <a:off x="2003425" y="3924300"/>
            <a:ext cx="26463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3200">
                <a:solidFill>
                  <a:schemeClr val="bg1"/>
                </a:solidFill>
              </a:rPr>
              <a:t>Imprisonment</a:t>
            </a:r>
          </a:p>
        </p:txBody>
      </p:sp>
      <p:sp>
        <p:nvSpPr>
          <p:cNvPr id="108552" name="Text Box 8"/>
          <p:cNvSpPr txBox="1">
            <a:spLocks noChangeArrowheads="1"/>
          </p:cNvSpPr>
          <p:nvPr/>
        </p:nvSpPr>
        <p:spPr bwMode="auto">
          <a:xfrm>
            <a:off x="2003425" y="4505325"/>
            <a:ext cx="46339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3200">
                <a:solidFill>
                  <a:schemeClr val="bg1"/>
                </a:solidFill>
              </a:rPr>
              <a:t>Personal Injury or Illness</a:t>
            </a:r>
          </a:p>
        </p:txBody>
      </p:sp>
      <p:sp>
        <p:nvSpPr>
          <p:cNvPr id="57353" name="Text Box 9"/>
          <p:cNvSpPr txBox="1">
            <a:spLocks noChangeArrowheads="1"/>
          </p:cNvSpPr>
          <p:nvPr/>
        </p:nvSpPr>
        <p:spPr bwMode="auto">
          <a:xfrm>
            <a:off x="936625" y="1619250"/>
            <a:ext cx="8620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90000"/>
              </a:lnSpc>
            </a:pPr>
            <a:r>
              <a:rPr lang="en-US" sz="3200">
                <a:solidFill>
                  <a:schemeClr val="bg1"/>
                </a:solidFill>
              </a:rPr>
              <a:t>100</a:t>
            </a:r>
          </a:p>
        </p:txBody>
      </p:sp>
      <p:sp>
        <p:nvSpPr>
          <p:cNvPr id="57354" name="Text Box 10"/>
          <p:cNvSpPr txBox="1">
            <a:spLocks noChangeArrowheads="1"/>
          </p:cNvSpPr>
          <p:nvPr/>
        </p:nvSpPr>
        <p:spPr bwMode="auto">
          <a:xfrm>
            <a:off x="1227138" y="2197100"/>
            <a:ext cx="6365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90000"/>
              </a:lnSpc>
            </a:pPr>
            <a:r>
              <a:rPr lang="en-US" sz="3200">
                <a:solidFill>
                  <a:schemeClr val="bg1"/>
                </a:solidFill>
              </a:rPr>
              <a:t>73</a:t>
            </a:r>
          </a:p>
        </p:txBody>
      </p:sp>
      <p:sp>
        <p:nvSpPr>
          <p:cNvPr id="57355" name="Text Box 11"/>
          <p:cNvSpPr txBox="1">
            <a:spLocks noChangeArrowheads="1"/>
          </p:cNvSpPr>
          <p:nvPr/>
        </p:nvSpPr>
        <p:spPr bwMode="auto">
          <a:xfrm>
            <a:off x="1227138" y="2776538"/>
            <a:ext cx="6365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90000"/>
              </a:lnSpc>
            </a:pPr>
            <a:r>
              <a:rPr lang="en-US" sz="3200">
                <a:solidFill>
                  <a:schemeClr val="bg1"/>
                </a:solidFill>
              </a:rPr>
              <a:t>65</a:t>
            </a:r>
          </a:p>
        </p:txBody>
      </p:sp>
      <p:sp>
        <p:nvSpPr>
          <p:cNvPr id="57356" name="Text Box 12"/>
          <p:cNvSpPr txBox="1">
            <a:spLocks noChangeArrowheads="1"/>
          </p:cNvSpPr>
          <p:nvPr/>
        </p:nvSpPr>
        <p:spPr bwMode="auto">
          <a:xfrm>
            <a:off x="1227138" y="5091113"/>
            <a:ext cx="6365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90000"/>
              </a:lnSpc>
            </a:pPr>
            <a:r>
              <a:rPr lang="en-US" sz="3200">
                <a:solidFill>
                  <a:schemeClr val="bg1"/>
                </a:solidFill>
              </a:rPr>
              <a:t>50</a:t>
            </a:r>
          </a:p>
        </p:txBody>
      </p:sp>
      <p:sp>
        <p:nvSpPr>
          <p:cNvPr id="57357" name="Text Box 13"/>
          <p:cNvSpPr txBox="1">
            <a:spLocks noChangeArrowheads="1"/>
          </p:cNvSpPr>
          <p:nvPr/>
        </p:nvSpPr>
        <p:spPr bwMode="auto">
          <a:xfrm>
            <a:off x="1227138" y="3933825"/>
            <a:ext cx="6365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90000"/>
              </a:lnSpc>
            </a:pPr>
            <a:r>
              <a:rPr lang="en-US" sz="3200">
                <a:solidFill>
                  <a:schemeClr val="bg1"/>
                </a:solidFill>
              </a:rPr>
              <a:t>63</a:t>
            </a:r>
          </a:p>
        </p:txBody>
      </p:sp>
      <p:sp>
        <p:nvSpPr>
          <p:cNvPr id="57358" name="Text Box 14"/>
          <p:cNvSpPr txBox="1">
            <a:spLocks noChangeArrowheads="1"/>
          </p:cNvSpPr>
          <p:nvPr/>
        </p:nvSpPr>
        <p:spPr bwMode="auto">
          <a:xfrm>
            <a:off x="1227138" y="4511675"/>
            <a:ext cx="6365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90000"/>
              </a:lnSpc>
            </a:pPr>
            <a:r>
              <a:rPr lang="en-US" sz="3200">
                <a:solidFill>
                  <a:schemeClr val="bg1"/>
                </a:solidFill>
              </a:rPr>
              <a:t>53</a:t>
            </a:r>
          </a:p>
        </p:txBody>
      </p:sp>
      <p:sp>
        <p:nvSpPr>
          <p:cNvPr id="108559" name="Text Box 15"/>
          <p:cNvSpPr txBox="1">
            <a:spLocks noChangeArrowheads="1"/>
          </p:cNvSpPr>
          <p:nvPr/>
        </p:nvSpPr>
        <p:spPr bwMode="auto">
          <a:xfrm rot="-5400000">
            <a:off x="-1965325" y="3805238"/>
            <a:ext cx="487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solidFill>
                  <a:schemeClr val="bg1"/>
                </a:solidFill>
                <a:latin typeface="Helvetica" charset="0"/>
              </a:rPr>
              <a:t>Social Readjustment Rating Scale (SRRS)</a:t>
            </a:r>
            <a:br>
              <a:rPr lang="en-US" sz="1800">
                <a:solidFill>
                  <a:schemeClr val="bg1"/>
                </a:solidFill>
                <a:latin typeface="Helvetica" charset="0"/>
              </a:rPr>
            </a:br>
            <a:r>
              <a:rPr lang="en-US" sz="1800">
                <a:solidFill>
                  <a:schemeClr val="bg1"/>
                </a:solidFill>
                <a:latin typeface="Helvetica" charset="0"/>
              </a:rPr>
              <a:t>Thomas Holmes and Richard Rahe, 1967</a:t>
            </a:r>
          </a:p>
        </p:txBody>
      </p:sp>
      <p:sp>
        <p:nvSpPr>
          <p:cNvPr id="108560" name="Text Box 16"/>
          <p:cNvSpPr txBox="1">
            <a:spLocks noChangeArrowheads="1"/>
          </p:cNvSpPr>
          <p:nvPr/>
        </p:nvSpPr>
        <p:spPr bwMode="auto">
          <a:xfrm>
            <a:off x="1981200" y="3343275"/>
            <a:ext cx="57848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3200">
                <a:solidFill>
                  <a:schemeClr val="bg1"/>
                </a:solidFill>
              </a:rPr>
              <a:t>Death of Close Family Member</a:t>
            </a:r>
          </a:p>
        </p:txBody>
      </p:sp>
      <p:sp>
        <p:nvSpPr>
          <p:cNvPr id="57361" name="Text Box 17"/>
          <p:cNvSpPr txBox="1">
            <a:spLocks noChangeArrowheads="1"/>
          </p:cNvSpPr>
          <p:nvPr/>
        </p:nvSpPr>
        <p:spPr bwMode="auto">
          <a:xfrm>
            <a:off x="1227138" y="3354388"/>
            <a:ext cx="6365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90000"/>
              </a:lnSpc>
            </a:pPr>
            <a:r>
              <a:rPr lang="en-US" sz="3200">
                <a:solidFill>
                  <a:schemeClr val="bg1"/>
                </a:solidFill>
              </a:rPr>
              <a:t>63</a:t>
            </a:r>
          </a:p>
        </p:txBody>
      </p:sp>
      <p:sp>
        <p:nvSpPr>
          <p:cNvPr id="108562" name="Text Box 18"/>
          <p:cNvSpPr txBox="1">
            <a:spLocks noChangeArrowheads="1"/>
          </p:cNvSpPr>
          <p:nvPr/>
        </p:nvSpPr>
        <p:spPr bwMode="auto">
          <a:xfrm>
            <a:off x="1981200" y="5667375"/>
            <a:ext cx="39100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3200">
                <a:solidFill>
                  <a:schemeClr val="bg1"/>
                </a:solidFill>
              </a:rPr>
              <a:t>Dismissal from Work</a:t>
            </a:r>
          </a:p>
        </p:txBody>
      </p:sp>
      <p:sp>
        <p:nvSpPr>
          <p:cNvPr id="57363" name="Text Box 19"/>
          <p:cNvSpPr txBox="1">
            <a:spLocks noChangeArrowheads="1"/>
          </p:cNvSpPr>
          <p:nvPr/>
        </p:nvSpPr>
        <p:spPr bwMode="auto">
          <a:xfrm>
            <a:off x="1227138" y="5668963"/>
            <a:ext cx="6365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90000"/>
              </a:lnSpc>
            </a:pPr>
            <a:r>
              <a:rPr lang="en-US" sz="3200">
                <a:solidFill>
                  <a:schemeClr val="bg1"/>
                </a:solidFill>
              </a:rPr>
              <a:t>47</a:t>
            </a:r>
          </a:p>
        </p:txBody>
      </p:sp>
      <p:sp>
        <p:nvSpPr>
          <p:cNvPr id="108564" name="Text Box 20"/>
          <p:cNvSpPr txBox="1">
            <a:spLocks noChangeArrowheads="1"/>
          </p:cNvSpPr>
          <p:nvPr/>
        </p:nvSpPr>
        <p:spPr bwMode="auto">
          <a:xfrm>
            <a:off x="1981200" y="6248400"/>
            <a:ext cx="40465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3200">
                <a:solidFill>
                  <a:schemeClr val="bg1"/>
                </a:solidFill>
              </a:rPr>
              <a:t>Marital Reconciliation</a:t>
            </a:r>
          </a:p>
        </p:txBody>
      </p:sp>
      <p:sp>
        <p:nvSpPr>
          <p:cNvPr id="57365" name="Text Box 21"/>
          <p:cNvSpPr txBox="1">
            <a:spLocks noChangeArrowheads="1"/>
          </p:cNvSpPr>
          <p:nvPr/>
        </p:nvSpPr>
        <p:spPr bwMode="auto">
          <a:xfrm>
            <a:off x="1227138" y="6248400"/>
            <a:ext cx="6365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90000"/>
              </a:lnSpc>
            </a:pPr>
            <a:r>
              <a:rPr lang="en-US" sz="3200">
                <a:solidFill>
                  <a:schemeClr val="bg1"/>
                </a:solidFill>
              </a:rPr>
              <a:t>45</a:t>
            </a:r>
          </a:p>
        </p:txBody>
      </p:sp>
      <p:sp>
        <p:nvSpPr>
          <p:cNvPr id="57366" name="Text Box 22"/>
          <p:cNvSpPr txBox="1">
            <a:spLocks noChangeArrowheads="1"/>
          </p:cNvSpPr>
          <p:nvPr/>
        </p:nvSpPr>
        <p:spPr bwMode="auto">
          <a:xfrm>
            <a:off x="1995488" y="1600200"/>
            <a:ext cx="32115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3200">
                <a:solidFill>
                  <a:srgbClr val="FFFA13"/>
                </a:solidFill>
              </a:rPr>
              <a:t>Death of Spouse</a:t>
            </a:r>
          </a:p>
        </p:txBody>
      </p:sp>
      <p:sp>
        <p:nvSpPr>
          <p:cNvPr id="57367" name="Text Box 23"/>
          <p:cNvSpPr txBox="1">
            <a:spLocks noChangeArrowheads="1"/>
          </p:cNvSpPr>
          <p:nvPr/>
        </p:nvSpPr>
        <p:spPr bwMode="auto">
          <a:xfrm>
            <a:off x="1995488" y="2181225"/>
            <a:ext cx="15621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3200">
                <a:solidFill>
                  <a:srgbClr val="FFFA13"/>
                </a:solidFill>
              </a:rPr>
              <a:t>Divorce</a:t>
            </a:r>
          </a:p>
        </p:txBody>
      </p:sp>
      <p:sp>
        <p:nvSpPr>
          <p:cNvPr id="57368" name="Text Box 24"/>
          <p:cNvSpPr txBox="1">
            <a:spLocks noChangeArrowheads="1"/>
          </p:cNvSpPr>
          <p:nvPr/>
        </p:nvSpPr>
        <p:spPr bwMode="auto">
          <a:xfrm>
            <a:off x="1995488" y="2762250"/>
            <a:ext cx="34829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3200">
                <a:solidFill>
                  <a:srgbClr val="FFFA13"/>
                </a:solidFill>
              </a:rPr>
              <a:t>Marital Separation</a:t>
            </a:r>
          </a:p>
        </p:txBody>
      </p:sp>
      <p:sp>
        <p:nvSpPr>
          <p:cNvPr id="57369" name="Text Box 25"/>
          <p:cNvSpPr txBox="1">
            <a:spLocks noChangeArrowheads="1"/>
          </p:cNvSpPr>
          <p:nvPr/>
        </p:nvSpPr>
        <p:spPr bwMode="auto">
          <a:xfrm>
            <a:off x="1982788" y="5086350"/>
            <a:ext cx="2984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3200">
                <a:solidFill>
                  <a:srgbClr val="FFFA13"/>
                </a:solidFill>
              </a:rPr>
              <a:t>Getting Married</a:t>
            </a:r>
          </a:p>
        </p:txBody>
      </p:sp>
      <p:sp>
        <p:nvSpPr>
          <p:cNvPr id="57370" name="Text Box 26"/>
          <p:cNvSpPr txBox="1">
            <a:spLocks noChangeArrowheads="1"/>
          </p:cNvSpPr>
          <p:nvPr/>
        </p:nvSpPr>
        <p:spPr bwMode="auto">
          <a:xfrm>
            <a:off x="928688" y="1619250"/>
            <a:ext cx="8620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90000"/>
              </a:lnSpc>
            </a:pPr>
            <a:r>
              <a:rPr lang="en-US" sz="3200">
                <a:solidFill>
                  <a:srgbClr val="FFFA13"/>
                </a:solidFill>
              </a:rPr>
              <a:t>100</a:t>
            </a:r>
          </a:p>
        </p:txBody>
      </p:sp>
      <p:sp>
        <p:nvSpPr>
          <p:cNvPr id="57371" name="Text Box 27"/>
          <p:cNvSpPr txBox="1">
            <a:spLocks noChangeArrowheads="1"/>
          </p:cNvSpPr>
          <p:nvPr/>
        </p:nvSpPr>
        <p:spPr bwMode="auto">
          <a:xfrm>
            <a:off x="1228725" y="2197100"/>
            <a:ext cx="6365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90000"/>
              </a:lnSpc>
            </a:pPr>
            <a:r>
              <a:rPr lang="en-US" sz="3200">
                <a:solidFill>
                  <a:srgbClr val="FFFA13"/>
                </a:solidFill>
              </a:rPr>
              <a:t>73</a:t>
            </a:r>
          </a:p>
        </p:txBody>
      </p:sp>
      <p:sp>
        <p:nvSpPr>
          <p:cNvPr id="57372" name="Text Box 28"/>
          <p:cNvSpPr txBox="1">
            <a:spLocks noChangeArrowheads="1"/>
          </p:cNvSpPr>
          <p:nvPr/>
        </p:nvSpPr>
        <p:spPr bwMode="auto">
          <a:xfrm>
            <a:off x="1228725" y="2776538"/>
            <a:ext cx="6365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90000"/>
              </a:lnSpc>
            </a:pPr>
            <a:r>
              <a:rPr lang="en-US" sz="3200">
                <a:solidFill>
                  <a:srgbClr val="FFFA13"/>
                </a:solidFill>
              </a:rPr>
              <a:t>65</a:t>
            </a:r>
          </a:p>
        </p:txBody>
      </p:sp>
      <p:sp>
        <p:nvSpPr>
          <p:cNvPr id="57373" name="Text Box 29"/>
          <p:cNvSpPr txBox="1">
            <a:spLocks noChangeArrowheads="1"/>
          </p:cNvSpPr>
          <p:nvPr/>
        </p:nvSpPr>
        <p:spPr bwMode="auto">
          <a:xfrm>
            <a:off x="1228725" y="5091113"/>
            <a:ext cx="6365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90000"/>
              </a:lnSpc>
            </a:pPr>
            <a:r>
              <a:rPr lang="en-US" sz="3200">
                <a:solidFill>
                  <a:srgbClr val="FFFA13"/>
                </a:solidFill>
              </a:rPr>
              <a:t>50</a:t>
            </a:r>
          </a:p>
        </p:txBody>
      </p:sp>
      <p:sp>
        <p:nvSpPr>
          <p:cNvPr id="57374" name="Text Box 30"/>
          <p:cNvSpPr txBox="1">
            <a:spLocks noChangeArrowheads="1"/>
          </p:cNvSpPr>
          <p:nvPr/>
        </p:nvSpPr>
        <p:spPr bwMode="auto">
          <a:xfrm>
            <a:off x="1973263" y="6248400"/>
            <a:ext cx="40465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3200">
                <a:solidFill>
                  <a:srgbClr val="FFFA13"/>
                </a:solidFill>
              </a:rPr>
              <a:t>Marital Reconciliation</a:t>
            </a:r>
          </a:p>
        </p:txBody>
      </p:sp>
      <p:sp>
        <p:nvSpPr>
          <p:cNvPr id="57375" name="Text Box 31"/>
          <p:cNvSpPr txBox="1">
            <a:spLocks noChangeArrowheads="1"/>
          </p:cNvSpPr>
          <p:nvPr/>
        </p:nvSpPr>
        <p:spPr bwMode="auto">
          <a:xfrm>
            <a:off x="1228725" y="6248400"/>
            <a:ext cx="6365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90000"/>
              </a:lnSpc>
            </a:pPr>
            <a:r>
              <a:rPr lang="en-US" sz="3200">
                <a:solidFill>
                  <a:srgbClr val="FFFA13"/>
                </a:solidFill>
              </a:rPr>
              <a:t>45</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5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5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61">
                                            <p:txEl>
                                              <p:pRg st="0" end="0"/>
                                            </p:txEl>
                                          </p:spTgt>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57357">
                                            <p:txEl>
                                              <p:pRg st="0" end="0"/>
                                            </p:txEl>
                                          </p:spTgt>
                                        </p:tgtEl>
                                        <p:attrNameLst>
                                          <p:attrName>style.visibility</p:attrName>
                                        </p:attrNameLst>
                                      </p:cBhvr>
                                      <p:to>
                                        <p:strVal val="visible"/>
                                      </p:to>
                                    </p:se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499"/>
                                          </p:stCondLst>
                                        </p:cTn>
                                        <p:tgtEl>
                                          <p:spTgt spid="57358">
                                            <p:txEl>
                                              <p:pRg st="0" end="0"/>
                                            </p:txEl>
                                          </p:spTgt>
                                        </p:tgtEl>
                                        <p:attrNameLst>
                                          <p:attrName>style.visibility</p:attrName>
                                        </p:attrNameLst>
                                      </p:cBhvr>
                                      <p:to>
                                        <p:strVal val="visible"/>
                                      </p:to>
                                    </p:set>
                                  </p:childTnLst>
                                </p:cTn>
                              </p:par>
                            </p:childTnLst>
                          </p:cTn>
                        </p:par>
                        <p:par>
                          <p:cTn id="25" fill="hold" nodeType="afterGroup">
                            <p:stCondLst>
                              <p:cond delay="1500"/>
                            </p:stCondLst>
                            <p:childTnLst>
                              <p:par>
                                <p:cTn id="26" presetID="1" presetClass="entr" presetSubtype="0" fill="hold" grpId="0" nodeType="afterEffect">
                                  <p:stCondLst>
                                    <p:cond delay="0"/>
                                  </p:stCondLst>
                                  <p:childTnLst>
                                    <p:set>
                                      <p:cBhvr>
                                        <p:cTn id="27" dur="1" fill="hold">
                                          <p:stCondLst>
                                            <p:cond delay="499"/>
                                          </p:stCondLst>
                                        </p:cTn>
                                        <p:tgtEl>
                                          <p:spTgt spid="57356">
                                            <p:txEl>
                                              <p:pRg st="0" end="0"/>
                                            </p:txEl>
                                          </p:spTgt>
                                        </p:tgtEl>
                                        <p:attrNameLst>
                                          <p:attrName>style.visibility</p:attrName>
                                        </p:attrNameLst>
                                      </p:cBhvr>
                                      <p:to>
                                        <p:strVal val="visible"/>
                                      </p:to>
                                    </p:set>
                                  </p:childTnLst>
                                </p:cTn>
                              </p:par>
                            </p:childTnLst>
                          </p:cTn>
                        </p:par>
                        <p:par>
                          <p:cTn id="28" fill="hold" nodeType="afterGroup">
                            <p:stCondLst>
                              <p:cond delay="2000"/>
                            </p:stCondLst>
                            <p:childTnLst>
                              <p:par>
                                <p:cTn id="29" presetID="1" presetClass="entr" presetSubtype="0" fill="hold" grpId="0" nodeType="afterEffect">
                                  <p:stCondLst>
                                    <p:cond delay="0"/>
                                  </p:stCondLst>
                                  <p:childTnLst>
                                    <p:set>
                                      <p:cBhvr>
                                        <p:cTn id="30" dur="1" fill="hold">
                                          <p:stCondLst>
                                            <p:cond delay="499"/>
                                          </p:stCondLst>
                                        </p:cTn>
                                        <p:tgtEl>
                                          <p:spTgt spid="57363">
                                            <p:txEl>
                                              <p:pRg st="0" end="0"/>
                                            </p:txEl>
                                          </p:spTgt>
                                        </p:tgtEl>
                                        <p:attrNameLst>
                                          <p:attrName>style.visibility</p:attrName>
                                        </p:attrNameLst>
                                      </p:cBhvr>
                                      <p:to>
                                        <p:strVal val="visible"/>
                                      </p:to>
                                    </p:set>
                                  </p:childTnLst>
                                </p:cTn>
                              </p:par>
                            </p:childTnLst>
                          </p:cTn>
                        </p:par>
                        <p:par>
                          <p:cTn id="31" fill="hold" nodeType="afterGroup">
                            <p:stCondLst>
                              <p:cond delay="2500"/>
                            </p:stCondLst>
                            <p:childTnLst>
                              <p:par>
                                <p:cTn id="32" presetID="1" presetClass="entr" presetSubtype="0" fill="hold" grpId="0" nodeType="afterEffect">
                                  <p:stCondLst>
                                    <p:cond delay="0"/>
                                  </p:stCondLst>
                                  <p:childTnLst>
                                    <p:set>
                                      <p:cBhvr>
                                        <p:cTn id="33" dur="1" fill="hold">
                                          <p:stCondLst>
                                            <p:cond delay="499"/>
                                          </p:stCondLst>
                                        </p:cTn>
                                        <p:tgtEl>
                                          <p:spTgt spid="57365">
                                            <p:txEl>
                                              <p:pRg st="0" end="0"/>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7369"/>
                                        </p:tgtEl>
                                        <p:attrNameLst>
                                          <p:attrName>style.visibility</p:attrName>
                                        </p:attrNameLst>
                                      </p:cBhvr>
                                      <p:to>
                                        <p:strVal val="visible"/>
                                      </p:to>
                                    </p:set>
                                    <p:animEffect transition="in" filter="wipe(down)">
                                      <p:cBhvr>
                                        <p:cTn id="38" dur="500"/>
                                        <p:tgtEl>
                                          <p:spTgt spid="5736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7366"/>
                                        </p:tgtEl>
                                        <p:attrNameLst>
                                          <p:attrName>style.visibility</p:attrName>
                                        </p:attrNameLst>
                                      </p:cBhvr>
                                      <p:to>
                                        <p:strVal val="visible"/>
                                      </p:to>
                                    </p:set>
                                    <p:animEffect transition="in" filter="wipe(down)">
                                      <p:cBhvr>
                                        <p:cTn id="41" dur="500"/>
                                        <p:tgtEl>
                                          <p:spTgt spid="5736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7367"/>
                                        </p:tgtEl>
                                        <p:attrNameLst>
                                          <p:attrName>style.visibility</p:attrName>
                                        </p:attrNameLst>
                                      </p:cBhvr>
                                      <p:to>
                                        <p:strVal val="visible"/>
                                      </p:to>
                                    </p:set>
                                    <p:animEffect transition="in" filter="wipe(down)">
                                      <p:cBhvr>
                                        <p:cTn id="44" dur="500"/>
                                        <p:tgtEl>
                                          <p:spTgt spid="5736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57370">
                                            <p:txEl>
                                              <p:pRg st="0" end="0"/>
                                            </p:txEl>
                                          </p:spTgt>
                                        </p:tgtEl>
                                        <p:attrNameLst>
                                          <p:attrName>style.visibility</p:attrName>
                                        </p:attrNameLst>
                                      </p:cBhvr>
                                      <p:to>
                                        <p:strVal val="visible"/>
                                      </p:to>
                                    </p:set>
                                    <p:animEffect transition="in" filter="wipe(down)">
                                      <p:cBhvr>
                                        <p:cTn id="47" dur="500"/>
                                        <p:tgtEl>
                                          <p:spTgt spid="57370">
                                            <p:txEl>
                                              <p:pRg st="0" end="0"/>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57371">
                                            <p:txEl>
                                              <p:pRg st="0" end="0"/>
                                            </p:txEl>
                                          </p:spTgt>
                                        </p:tgtEl>
                                        <p:attrNameLst>
                                          <p:attrName>style.visibility</p:attrName>
                                        </p:attrNameLst>
                                      </p:cBhvr>
                                      <p:to>
                                        <p:strVal val="visible"/>
                                      </p:to>
                                    </p:set>
                                    <p:animEffect transition="in" filter="wipe(down)">
                                      <p:cBhvr>
                                        <p:cTn id="50" dur="500"/>
                                        <p:tgtEl>
                                          <p:spTgt spid="57371">
                                            <p:txEl>
                                              <p:pRg st="0" end="0"/>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57372">
                                            <p:txEl>
                                              <p:pRg st="0" end="0"/>
                                            </p:txEl>
                                          </p:spTgt>
                                        </p:tgtEl>
                                        <p:attrNameLst>
                                          <p:attrName>style.visibility</p:attrName>
                                        </p:attrNameLst>
                                      </p:cBhvr>
                                      <p:to>
                                        <p:strVal val="visible"/>
                                      </p:to>
                                    </p:set>
                                    <p:animEffect transition="in" filter="wipe(down)">
                                      <p:cBhvr>
                                        <p:cTn id="53" dur="500"/>
                                        <p:tgtEl>
                                          <p:spTgt spid="57372">
                                            <p:txEl>
                                              <p:pRg st="0" end="0"/>
                                            </p:tx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57368"/>
                                        </p:tgtEl>
                                        <p:attrNameLst>
                                          <p:attrName>style.visibility</p:attrName>
                                        </p:attrNameLst>
                                      </p:cBhvr>
                                      <p:to>
                                        <p:strVal val="visible"/>
                                      </p:to>
                                    </p:set>
                                    <p:animEffect transition="in" filter="wipe(down)">
                                      <p:cBhvr>
                                        <p:cTn id="56" dur="500"/>
                                        <p:tgtEl>
                                          <p:spTgt spid="57368"/>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57373">
                                            <p:txEl>
                                              <p:pRg st="0" end="0"/>
                                            </p:txEl>
                                          </p:spTgt>
                                        </p:tgtEl>
                                        <p:attrNameLst>
                                          <p:attrName>style.visibility</p:attrName>
                                        </p:attrNameLst>
                                      </p:cBhvr>
                                      <p:to>
                                        <p:strVal val="visible"/>
                                      </p:to>
                                    </p:set>
                                    <p:animEffect transition="in" filter="wipe(down)">
                                      <p:cBhvr>
                                        <p:cTn id="59" dur="500"/>
                                        <p:tgtEl>
                                          <p:spTgt spid="57373">
                                            <p:txEl>
                                              <p:pRg st="0" end="0"/>
                                            </p:txEl>
                                          </p:spTgt>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57374"/>
                                        </p:tgtEl>
                                        <p:attrNameLst>
                                          <p:attrName>style.visibility</p:attrName>
                                        </p:attrNameLst>
                                      </p:cBhvr>
                                      <p:to>
                                        <p:strVal val="visible"/>
                                      </p:to>
                                    </p:set>
                                    <p:animEffect transition="in" filter="wipe(down)">
                                      <p:cBhvr>
                                        <p:cTn id="62" dur="500"/>
                                        <p:tgtEl>
                                          <p:spTgt spid="5737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7375">
                                            <p:txEl>
                                              <p:pRg st="0" end="0"/>
                                            </p:txEl>
                                          </p:spTgt>
                                        </p:tgtEl>
                                        <p:attrNameLst>
                                          <p:attrName>style.visibility</p:attrName>
                                        </p:attrNameLst>
                                      </p:cBhvr>
                                      <p:to>
                                        <p:strVal val="visible"/>
                                      </p:to>
                                    </p:set>
                                    <p:animEffect transition="in" filter="wipe(down)">
                                      <p:cBhvr>
                                        <p:cTn id="65" dur="500"/>
                                        <p:tgtEl>
                                          <p:spTgt spid="573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3" grpId="0" build="p" autoUpdateAnimBg="0"/>
      <p:bldP spid="57354" grpId="0" build="p" autoUpdateAnimBg="0"/>
      <p:bldP spid="57355" grpId="0" build="p" autoUpdateAnimBg="0"/>
      <p:bldP spid="57356" grpId="0" build="p" autoUpdateAnimBg="0"/>
      <p:bldP spid="57357" grpId="0" build="p" autoUpdateAnimBg="0"/>
      <p:bldP spid="57358" grpId="0" build="p" autoUpdateAnimBg="0"/>
      <p:bldP spid="57361" grpId="0" build="p" autoUpdateAnimBg="0"/>
      <p:bldP spid="57363" grpId="0" build="p" autoUpdateAnimBg="0"/>
      <p:bldP spid="57365" grpId="0" build="p" autoUpdateAnimBg="0"/>
      <p:bldP spid="57366" grpId="0"/>
      <p:bldP spid="57367" grpId="0"/>
      <p:bldP spid="57368" grpId="0"/>
      <p:bldP spid="57369" grpId="0"/>
      <p:bldP spid="57370" grpId="0" build="allAtOnce"/>
      <p:bldP spid="57371" grpId="0" build="allAtOnce"/>
      <p:bldP spid="57372" grpId="0" build="allAtOnce"/>
      <p:bldP spid="57373" grpId="0" build="allAtOnce"/>
      <p:bldP spid="57374" grpId="0"/>
      <p:bldP spid="5737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r>
              <a:rPr lang="en-US">
                <a:solidFill>
                  <a:schemeClr val="bg1"/>
                </a:solidFill>
                <a:latin typeface="Arial" charset="0"/>
                <a:ea typeface="ＭＳ Ｐゴシック" charset="0"/>
                <a:cs typeface="ＭＳ Ｐゴシック" charset="0"/>
              </a:rPr>
              <a:t>Stress Ball</a:t>
            </a:r>
            <a:endParaRPr lang="en-US">
              <a:latin typeface="Arial" charset="0"/>
              <a:ea typeface="ＭＳ Ｐゴシック" charset="0"/>
              <a:cs typeface="ＭＳ Ｐゴシック" charset="0"/>
            </a:endParaRPr>
          </a:p>
        </p:txBody>
      </p:sp>
      <p:pic>
        <p:nvPicPr>
          <p:cNvPr id="110595" name="Picture 3" descr="Stress-Ball-7081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5813" y="-76200"/>
            <a:ext cx="4954587"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p:txBody>
          <a:bodyPr/>
          <a:lstStyle/>
          <a:p>
            <a:pPr eaLnBrk="1" hangingPunct="1"/>
            <a:r>
              <a:rPr lang="en-US">
                <a:latin typeface="Arial" charset="0"/>
                <a:ea typeface="ＭＳ Ｐゴシック" charset="0"/>
                <a:cs typeface="ＭＳ Ｐゴシック" charset="0"/>
              </a:rPr>
              <a:t>Black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782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2"/>
          <p:cNvSpPr>
            <a:spLocks noGrp="1" noChangeArrowheads="1"/>
          </p:cNvSpPr>
          <p:nvPr>
            <p:ph type="title" idx="4294967295"/>
          </p:nvPr>
        </p:nvSpPr>
        <p:spPr>
          <a:xfrm>
            <a:off x="-107950" y="260350"/>
            <a:ext cx="4608513" cy="3097213"/>
          </a:xfrm>
        </p:spPr>
        <p:txBody>
          <a:bodyPr/>
          <a:lstStyle/>
          <a:p>
            <a:pPr eaLnBrk="1" hangingPunct="1"/>
            <a:r>
              <a:rPr lang="en-US" sz="4800" b="1">
                <a:solidFill>
                  <a:schemeClr val="tx1"/>
                </a:solidFill>
                <a:latin typeface="Arial" charset="0"/>
                <a:ea typeface="ＭＳ Ｐゴシック" charset="0"/>
                <a:cs typeface="ＭＳ Ｐゴシック" charset="0"/>
              </a:rPr>
              <a:t>"Don't make major changes during a crisis"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457200" y="838200"/>
            <a:ext cx="4495800" cy="5867400"/>
          </a:xfrm>
        </p:spPr>
        <p:txBody>
          <a:bodyPr/>
          <a:lstStyle/>
          <a:p>
            <a:pPr marL="976313" indent="-976313" algn="l" eaLnBrk="1" hangingPunct="1"/>
            <a:r>
              <a:rPr lang="en-US" sz="4800">
                <a:solidFill>
                  <a:schemeClr val="bg1"/>
                </a:solidFill>
                <a:latin typeface="Arial" charset="0"/>
                <a:ea typeface="ＭＳ Ｐゴシック" charset="0"/>
                <a:cs typeface="ＭＳ Ｐゴシック" charset="0"/>
              </a:rPr>
              <a:t>B.  </a:t>
            </a:r>
            <a:r>
              <a:rPr lang="en-US" sz="4800">
                <a:solidFill>
                  <a:srgbClr val="FFFA13"/>
                </a:solidFill>
                <a:latin typeface="Arial" charset="0"/>
                <a:ea typeface="ＭＳ Ｐゴシック" charset="0"/>
                <a:cs typeface="ＭＳ Ｐゴシック" charset="0"/>
              </a:rPr>
              <a:t>Time</a:t>
            </a:r>
            <a:r>
              <a:rPr lang="en-US" sz="4800">
                <a:solidFill>
                  <a:schemeClr val="bg1"/>
                </a:solidFill>
                <a:latin typeface="Arial" charset="0"/>
                <a:ea typeface="ＭＳ Ｐゴシック" charset="0"/>
                <a:cs typeface="ＭＳ Ｐゴシック" charset="0"/>
              </a:rPr>
              <a:t>: Singles have more time to invest in eternal matters </a:t>
            </a:r>
            <a:br>
              <a:rPr lang="en-US" sz="4800">
                <a:solidFill>
                  <a:schemeClr val="bg1"/>
                </a:solidFill>
                <a:latin typeface="Arial" charset="0"/>
                <a:ea typeface="ＭＳ Ｐゴシック" charset="0"/>
                <a:cs typeface="ＭＳ Ｐゴシック" charset="0"/>
              </a:rPr>
            </a:br>
            <a:r>
              <a:rPr lang="en-US" sz="4800">
                <a:solidFill>
                  <a:schemeClr val="bg1"/>
                </a:solidFill>
                <a:latin typeface="Arial" charset="0"/>
                <a:ea typeface="ＭＳ Ｐゴシック" charset="0"/>
                <a:cs typeface="ＭＳ Ｐゴシック" charset="0"/>
              </a:rPr>
              <a:t>(29-31).</a:t>
            </a:r>
            <a:endParaRPr lang="en-US" sz="4000">
              <a:latin typeface="Arial" charset="0"/>
              <a:ea typeface="ＭＳ Ｐゴシック" charset="0"/>
              <a:cs typeface="ＭＳ Ｐゴシック" charset="0"/>
            </a:endParaRPr>
          </a:p>
        </p:txBody>
      </p:sp>
      <p:sp>
        <p:nvSpPr>
          <p:cNvPr id="114691" name="WordArt 3"/>
          <p:cNvSpPr>
            <a:spLocks noChangeArrowheads="1" noChangeShapeType="1" noTextEdit="1"/>
          </p:cNvSpPr>
          <p:nvPr/>
        </p:nvSpPr>
        <p:spPr bwMode="auto">
          <a:xfrm>
            <a:off x="533400" y="152400"/>
            <a:ext cx="4191000"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latin typeface="Arial Black"/>
                <a:ea typeface="Arial Black"/>
                <a:cs typeface="Arial Black"/>
              </a:rPr>
              <a:t>Why stay single?</a:t>
            </a:r>
          </a:p>
        </p:txBody>
      </p:sp>
      <p:pic>
        <p:nvPicPr>
          <p:cNvPr id="114692" name="Picture 5" descr="more tim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838200"/>
            <a:ext cx="392588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p:txBody>
          <a:bodyPr/>
          <a:lstStyle/>
          <a:p>
            <a:pPr eaLnBrk="1" hangingPunct="1"/>
            <a:r>
              <a:rPr lang="en-US">
                <a:latin typeface="Arial" charset="0"/>
                <a:ea typeface="ＭＳ Ｐゴシック" charset="0"/>
                <a:cs typeface="ＭＳ Ｐゴシック" charset="0"/>
              </a:rPr>
              <a:t>Black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323850" y="152400"/>
            <a:ext cx="8278813" cy="1143000"/>
          </a:xfrm>
        </p:spPr>
        <p:txBody>
          <a:bodyPr/>
          <a:lstStyle/>
          <a:p>
            <a:pPr eaLnBrk="1" hangingPunct="1"/>
            <a:r>
              <a:rPr lang="en-US">
                <a:solidFill>
                  <a:schemeClr val="bg1"/>
                </a:solidFill>
                <a:latin typeface="Arial" charset="0"/>
                <a:ea typeface="ＭＳ Ｐゴシック" charset="0"/>
                <a:cs typeface="ＭＳ Ｐゴシック" charset="0"/>
              </a:rPr>
              <a:t>Women on SBC Faculty in 2008</a:t>
            </a:r>
            <a:endParaRPr lang="en-US">
              <a:latin typeface="Arial" charset="0"/>
              <a:ea typeface="ＭＳ Ｐゴシック" charset="0"/>
              <a:cs typeface="ＭＳ Ｐゴシック" charset="0"/>
            </a:endParaRPr>
          </a:p>
        </p:txBody>
      </p:sp>
      <p:pic>
        <p:nvPicPr>
          <p:cNvPr id="48131" name="Picture 3" descr="Koh Siang Kiang (colou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5925" y="1308100"/>
            <a:ext cx="1779588"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Florence Tan (colou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5925" y="3789363"/>
            <a:ext cx="174148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Kam See Fung (colou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89738" y="2298700"/>
            <a:ext cx="1743075"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descr="myrleene grace yap"/>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24075" y="3789363"/>
            <a:ext cx="167798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descr="Karen Lee (colou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427538" y="3890963"/>
            <a:ext cx="1743075"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8" descr="Lanny Yap (colou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159000" y="1308100"/>
            <a:ext cx="1643063"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9" descr="Violet James (colou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427538" y="1308100"/>
            <a:ext cx="1716087"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5"/>
          <p:cNvSpPr>
            <a:spLocks/>
          </p:cNvSpPr>
          <p:nvPr/>
        </p:nvSpPr>
        <p:spPr bwMode="auto">
          <a:xfrm>
            <a:off x="6438900" y="2020888"/>
            <a:ext cx="2752725" cy="2011362"/>
          </a:xfrm>
          <a:custGeom>
            <a:avLst/>
            <a:gdLst>
              <a:gd name="T0" fmla="*/ 0 w 1254"/>
              <a:gd name="T1" fmla="*/ 0 h 1123"/>
              <a:gd name="T2" fmla="*/ 703531972 w 1254"/>
              <a:gd name="T3" fmla="*/ 346453970 h 1123"/>
              <a:gd name="T4" fmla="*/ 1146852407 w 1254"/>
              <a:gd name="T5" fmla="*/ 667243821 h 1123"/>
              <a:gd name="T6" fmla="*/ 1594991207 w 1254"/>
              <a:gd name="T7" fmla="*/ 936707224 h 1123"/>
              <a:gd name="T8" fmla="*/ 2147483647 w 1254"/>
              <a:gd name="T9" fmla="*/ 1578288716 h 1123"/>
              <a:gd name="T10" fmla="*/ 2147483647 w 1254"/>
              <a:gd name="T11" fmla="*/ 2147483647 h 1123"/>
              <a:gd name="T12" fmla="*/ 2147483647 w 1254"/>
              <a:gd name="T13" fmla="*/ 2147483647 h 1123"/>
              <a:gd name="T14" fmla="*/ 2147483647 w 1254"/>
              <a:gd name="T15" fmla="*/ 2147483647 h 1123"/>
              <a:gd name="T16" fmla="*/ 2147483647 w 1254"/>
              <a:gd name="T17" fmla="*/ 2147483647 h 1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4"/>
              <a:gd name="T28" fmla="*/ 0 h 1123"/>
              <a:gd name="T29" fmla="*/ 1254 w 1254"/>
              <a:gd name="T30" fmla="*/ 1123 h 1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4" h="1123">
                <a:moveTo>
                  <a:pt x="0" y="0"/>
                </a:moveTo>
                <a:cubicBezTo>
                  <a:pt x="50" y="44"/>
                  <a:pt x="98" y="63"/>
                  <a:pt x="146" y="108"/>
                </a:cubicBezTo>
                <a:cubicBezTo>
                  <a:pt x="208" y="166"/>
                  <a:pt x="177" y="142"/>
                  <a:pt x="238" y="208"/>
                </a:cubicBezTo>
                <a:cubicBezTo>
                  <a:pt x="382" y="364"/>
                  <a:pt x="189" y="150"/>
                  <a:pt x="331" y="292"/>
                </a:cubicBezTo>
                <a:cubicBezTo>
                  <a:pt x="396" y="357"/>
                  <a:pt x="458" y="425"/>
                  <a:pt x="523" y="492"/>
                </a:cubicBezTo>
                <a:cubicBezTo>
                  <a:pt x="611" y="582"/>
                  <a:pt x="708" y="708"/>
                  <a:pt x="838" y="738"/>
                </a:cubicBezTo>
                <a:cubicBezTo>
                  <a:pt x="892" y="770"/>
                  <a:pt x="909" y="797"/>
                  <a:pt x="954" y="838"/>
                </a:cubicBezTo>
                <a:cubicBezTo>
                  <a:pt x="1036" y="913"/>
                  <a:pt x="1138" y="963"/>
                  <a:pt x="1208" y="1054"/>
                </a:cubicBezTo>
                <a:cubicBezTo>
                  <a:pt x="1224" y="1075"/>
                  <a:pt x="1235" y="1104"/>
                  <a:pt x="1254" y="1123"/>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Freeform 6"/>
          <p:cNvSpPr>
            <a:spLocks/>
          </p:cNvSpPr>
          <p:nvPr/>
        </p:nvSpPr>
        <p:spPr bwMode="auto">
          <a:xfrm rot="7038097">
            <a:off x="6449219" y="2162969"/>
            <a:ext cx="2752725" cy="2011363"/>
          </a:xfrm>
          <a:custGeom>
            <a:avLst/>
            <a:gdLst>
              <a:gd name="T0" fmla="*/ 0 w 1254"/>
              <a:gd name="T1" fmla="*/ 0 h 1123"/>
              <a:gd name="T2" fmla="*/ 703531972 w 1254"/>
              <a:gd name="T3" fmla="*/ 346454142 h 1123"/>
              <a:gd name="T4" fmla="*/ 1146852407 w 1254"/>
              <a:gd name="T5" fmla="*/ 667244153 h 1123"/>
              <a:gd name="T6" fmla="*/ 1594991207 w 1254"/>
              <a:gd name="T7" fmla="*/ 936707690 h 1123"/>
              <a:gd name="T8" fmla="*/ 2147483647 w 1254"/>
              <a:gd name="T9" fmla="*/ 1578289501 h 1123"/>
              <a:gd name="T10" fmla="*/ 2147483647 w 1254"/>
              <a:gd name="T11" fmla="*/ 2147483647 h 1123"/>
              <a:gd name="T12" fmla="*/ 2147483647 w 1254"/>
              <a:gd name="T13" fmla="*/ 2147483647 h 1123"/>
              <a:gd name="T14" fmla="*/ 2147483647 w 1254"/>
              <a:gd name="T15" fmla="*/ 2147483647 h 1123"/>
              <a:gd name="T16" fmla="*/ 2147483647 w 1254"/>
              <a:gd name="T17" fmla="*/ 2147483647 h 1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4"/>
              <a:gd name="T28" fmla="*/ 0 h 1123"/>
              <a:gd name="T29" fmla="*/ 1254 w 1254"/>
              <a:gd name="T30" fmla="*/ 1123 h 1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4" h="1123">
                <a:moveTo>
                  <a:pt x="0" y="0"/>
                </a:moveTo>
                <a:cubicBezTo>
                  <a:pt x="50" y="44"/>
                  <a:pt x="98" y="63"/>
                  <a:pt x="146" y="108"/>
                </a:cubicBezTo>
                <a:cubicBezTo>
                  <a:pt x="208" y="166"/>
                  <a:pt x="177" y="142"/>
                  <a:pt x="238" y="208"/>
                </a:cubicBezTo>
                <a:cubicBezTo>
                  <a:pt x="382" y="364"/>
                  <a:pt x="189" y="150"/>
                  <a:pt x="331" y="292"/>
                </a:cubicBezTo>
                <a:cubicBezTo>
                  <a:pt x="396" y="357"/>
                  <a:pt x="458" y="425"/>
                  <a:pt x="523" y="492"/>
                </a:cubicBezTo>
                <a:cubicBezTo>
                  <a:pt x="611" y="582"/>
                  <a:pt x="708" y="708"/>
                  <a:pt x="838" y="738"/>
                </a:cubicBezTo>
                <a:cubicBezTo>
                  <a:pt x="892" y="770"/>
                  <a:pt x="909" y="797"/>
                  <a:pt x="954" y="838"/>
                </a:cubicBezTo>
                <a:cubicBezTo>
                  <a:pt x="1036" y="913"/>
                  <a:pt x="1138" y="963"/>
                  <a:pt x="1208" y="1054"/>
                </a:cubicBezTo>
                <a:cubicBezTo>
                  <a:pt x="1224" y="1075"/>
                  <a:pt x="1235" y="1104"/>
                  <a:pt x="1254" y="1123"/>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dissolve">
                                      <p:cBhvr>
                                        <p:cTn id="7" dur="500"/>
                                        <p:tgtEl>
                                          <p:spTgt spid="4813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8132"/>
                                        </p:tgtEl>
                                        <p:attrNameLst>
                                          <p:attrName>style.visibility</p:attrName>
                                        </p:attrNameLst>
                                      </p:cBhvr>
                                      <p:to>
                                        <p:strVal val="visible"/>
                                      </p:to>
                                    </p:set>
                                    <p:animEffect transition="in" filter="dissolve">
                                      <p:cBhvr>
                                        <p:cTn id="11" dur="500"/>
                                        <p:tgtEl>
                                          <p:spTgt spid="48132"/>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48136"/>
                                        </p:tgtEl>
                                        <p:attrNameLst>
                                          <p:attrName>style.visibility</p:attrName>
                                        </p:attrNameLst>
                                      </p:cBhvr>
                                      <p:to>
                                        <p:strVal val="visible"/>
                                      </p:to>
                                    </p:set>
                                    <p:animEffect transition="in" filter="dissolve">
                                      <p:cBhvr>
                                        <p:cTn id="15" dur="500"/>
                                        <p:tgtEl>
                                          <p:spTgt spid="48136"/>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48134"/>
                                        </p:tgtEl>
                                        <p:attrNameLst>
                                          <p:attrName>style.visibility</p:attrName>
                                        </p:attrNameLst>
                                      </p:cBhvr>
                                      <p:to>
                                        <p:strVal val="visible"/>
                                      </p:to>
                                    </p:set>
                                    <p:animEffect transition="in" filter="dissolve">
                                      <p:cBhvr>
                                        <p:cTn id="19" dur="500"/>
                                        <p:tgtEl>
                                          <p:spTgt spid="4813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48137"/>
                                        </p:tgtEl>
                                        <p:attrNameLst>
                                          <p:attrName>style.visibility</p:attrName>
                                        </p:attrNameLst>
                                      </p:cBhvr>
                                      <p:to>
                                        <p:strVal val="visible"/>
                                      </p:to>
                                    </p:set>
                                    <p:animEffect transition="in" filter="dissolve">
                                      <p:cBhvr>
                                        <p:cTn id="24" dur="500"/>
                                        <p:tgtEl>
                                          <p:spTgt spid="48137"/>
                                        </p:tgtEl>
                                      </p:cBhvr>
                                    </p:animEffect>
                                  </p:childTnLst>
                                </p:cTn>
                              </p:par>
                            </p:childTnLst>
                          </p:cTn>
                        </p:par>
                        <p:par>
                          <p:cTn id="25" fill="hold" nodeType="afterGroup">
                            <p:stCondLst>
                              <p:cond delay="500"/>
                            </p:stCondLst>
                            <p:childTnLst>
                              <p:par>
                                <p:cTn id="26" presetID="9" presetClass="entr" presetSubtype="0" fill="hold" nodeType="afterEffect">
                                  <p:stCondLst>
                                    <p:cond delay="0"/>
                                  </p:stCondLst>
                                  <p:childTnLst>
                                    <p:set>
                                      <p:cBhvr>
                                        <p:cTn id="27" dur="1" fill="hold">
                                          <p:stCondLst>
                                            <p:cond delay="0"/>
                                          </p:stCondLst>
                                        </p:cTn>
                                        <p:tgtEl>
                                          <p:spTgt spid="48135"/>
                                        </p:tgtEl>
                                        <p:attrNameLst>
                                          <p:attrName>style.visibility</p:attrName>
                                        </p:attrNameLst>
                                      </p:cBhvr>
                                      <p:to>
                                        <p:strVal val="visible"/>
                                      </p:to>
                                    </p:set>
                                    <p:animEffect transition="in" filter="dissolve">
                                      <p:cBhvr>
                                        <p:cTn id="28" dur="500"/>
                                        <p:tgtEl>
                                          <p:spTgt spid="4813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48133"/>
                                        </p:tgtEl>
                                        <p:attrNameLst>
                                          <p:attrName>style.visibility</p:attrName>
                                        </p:attrNameLst>
                                      </p:cBhvr>
                                      <p:to>
                                        <p:strVal val="visible"/>
                                      </p:to>
                                    </p:set>
                                    <p:animEffect transition="in" filter="dissolve">
                                      <p:cBhvr>
                                        <p:cTn id="33" dur="500"/>
                                        <p:tgtEl>
                                          <p:spTgt spid="4813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childTnLst>
                          </p:cTn>
                        </p:par>
                        <p:par>
                          <p:cTn id="39" fill="hold" nodeType="afterGroup">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0" y="0"/>
            <a:ext cx="9144000" cy="981075"/>
          </a:xfrm>
        </p:spPr>
        <p:txBody>
          <a:bodyPr/>
          <a:lstStyle/>
          <a:p>
            <a:pPr marL="976313" indent="-976313" eaLnBrk="1" hangingPunct="1"/>
            <a:r>
              <a:rPr lang="en-US" sz="4800" b="1">
                <a:solidFill>
                  <a:schemeClr val="bg1"/>
                </a:solidFill>
                <a:latin typeface="Arial" charset="0"/>
                <a:ea typeface="ＭＳ Ｐゴシック" charset="0"/>
                <a:cs typeface="ＭＳ Ｐゴシック" charset="0"/>
              </a:rPr>
              <a:t>Pornography in America</a:t>
            </a:r>
            <a:endParaRPr lang="en-US" sz="4000" b="1">
              <a:latin typeface="Arial" charset="0"/>
              <a:ea typeface="ＭＳ Ｐゴシック" charset="0"/>
              <a:cs typeface="ＭＳ Ｐゴシック"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981075"/>
            <a:ext cx="9151938" cy="516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0964" y="1052736"/>
            <a:ext cx="396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r>
              <a:rPr lang="en-US" sz="4400" u="sng" dirty="0">
                <a:solidFill>
                  <a:schemeClr val="bg1"/>
                </a:solidFill>
                <a:effectLst>
                  <a:glow rad="139700">
                    <a:schemeClr val="tx1">
                      <a:alpha val="89000"/>
                    </a:schemeClr>
                  </a:glow>
                </a:effectLst>
              </a:rPr>
              <a:t>Highest Cities</a:t>
            </a:r>
            <a:endParaRPr lang="en-US" sz="4400" u="sng" dirty="0">
              <a:solidFill>
                <a:schemeClr val="tx2"/>
              </a:solidFill>
              <a:effectLst>
                <a:glow rad="139700">
                  <a:schemeClr val="tx1">
                    <a:alpha val="89000"/>
                  </a:schemeClr>
                </a:glow>
              </a:effectLst>
            </a:endParaRPr>
          </a:p>
        </p:txBody>
      </p:sp>
      <p:sp>
        <p:nvSpPr>
          <p:cNvPr id="7" name="Rectangle 6"/>
          <p:cNvSpPr>
            <a:spLocks noChangeArrowheads="1"/>
          </p:cNvSpPr>
          <p:nvPr/>
        </p:nvSpPr>
        <p:spPr bwMode="auto">
          <a:xfrm>
            <a:off x="-41808" y="3501008"/>
            <a:ext cx="4067944"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r>
              <a:rPr lang="en-US" sz="4400" dirty="0">
                <a:solidFill>
                  <a:schemeClr val="bg1"/>
                </a:solidFill>
                <a:effectLst>
                  <a:glow rad="139700">
                    <a:schemeClr val="tx1">
                      <a:alpha val="89000"/>
                    </a:schemeClr>
                  </a:glow>
                </a:effectLst>
              </a:rPr>
              <a:t>50% residents married</a:t>
            </a:r>
            <a:endParaRPr lang="en-US" sz="4400" dirty="0">
              <a:solidFill>
                <a:schemeClr val="tx2"/>
              </a:solidFill>
              <a:effectLst>
                <a:glow rad="139700">
                  <a:schemeClr val="tx1">
                    <a:alpha val="89000"/>
                  </a:schemeClr>
                </a:glow>
              </a:effectLst>
            </a:endParaRPr>
          </a:p>
        </p:txBody>
      </p:sp>
      <p:sp>
        <p:nvSpPr>
          <p:cNvPr id="8" name="Rectangle 7"/>
          <p:cNvSpPr>
            <a:spLocks noChangeArrowheads="1"/>
          </p:cNvSpPr>
          <p:nvPr/>
        </p:nvSpPr>
        <p:spPr bwMode="auto">
          <a:xfrm>
            <a:off x="-41808" y="1916832"/>
            <a:ext cx="4067944"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r>
              <a:rPr lang="en-US" sz="4400" dirty="0">
                <a:solidFill>
                  <a:schemeClr val="bg1"/>
                </a:solidFill>
                <a:effectLst>
                  <a:glow rad="139700">
                    <a:schemeClr val="tx1">
                      <a:alpha val="89000"/>
                    </a:schemeClr>
                  </a:glow>
                </a:effectLst>
              </a:rPr>
              <a:t>7 porn videos viewed/year</a:t>
            </a:r>
            <a:endParaRPr lang="en-US" sz="4400" dirty="0">
              <a:solidFill>
                <a:schemeClr val="tx2"/>
              </a:solidFill>
              <a:effectLst>
                <a:glow rad="139700">
                  <a:schemeClr val="tx1">
                    <a:alpha val="89000"/>
                  </a:schemeClr>
                </a:glow>
              </a:effectLst>
            </a:endParaRPr>
          </a:p>
        </p:txBody>
      </p:sp>
      <p:sp>
        <p:nvSpPr>
          <p:cNvPr id="9" name="Rectangle 8"/>
          <p:cNvSpPr>
            <a:spLocks noChangeArrowheads="1"/>
          </p:cNvSpPr>
          <p:nvPr/>
        </p:nvSpPr>
        <p:spPr bwMode="auto">
          <a:xfrm>
            <a:off x="4499992" y="1124744"/>
            <a:ext cx="444290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r>
              <a:rPr lang="en-US" sz="4400" u="sng" dirty="0">
                <a:solidFill>
                  <a:schemeClr val="bg1"/>
                </a:solidFill>
                <a:effectLst>
                  <a:glow rad="139700">
                    <a:schemeClr val="tx1">
                      <a:alpha val="89000"/>
                    </a:schemeClr>
                  </a:glow>
                </a:effectLst>
              </a:rPr>
              <a:t>Washington DC</a:t>
            </a:r>
            <a:endParaRPr lang="en-US" sz="4400" u="sng" dirty="0">
              <a:solidFill>
                <a:schemeClr val="tx2"/>
              </a:solidFill>
              <a:effectLst>
                <a:glow rad="139700">
                  <a:schemeClr val="tx1">
                    <a:alpha val="89000"/>
                  </a:schemeClr>
                </a:glow>
              </a:effectLst>
            </a:endParaRPr>
          </a:p>
        </p:txBody>
      </p:sp>
      <p:sp>
        <p:nvSpPr>
          <p:cNvPr id="10" name="Rectangle 9"/>
          <p:cNvSpPr>
            <a:spLocks noChangeArrowheads="1"/>
          </p:cNvSpPr>
          <p:nvPr/>
        </p:nvSpPr>
        <p:spPr bwMode="auto">
          <a:xfrm>
            <a:off x="4687472" y="3501008"/>
            <a:ext cx="4067944"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r>
              <a:rPr lang="en-US" sz="4400" dirty="0">
                <a:solidFill>
                  <a:schemeClr val="bg1"/>
                </a:solidFill>
                <a:effectLst>
                  <a:glow rad="139700">
                    <a:schemeClr val="tx1">
                      <a:alpha val="89000"/>
                    </a:schemeClr>
                  </a:glow>
                </a:effectLst>
              </a:rPr>
              <a:t>25% residents married</a:t>
            </a:r>
            <a:endParaRPr lang="en-US" sz="4400" dirty="0">
              <a:solidFill>
                <a:schemeClr val="tx2"/>
              </a:solidFill>
              <a:effectLst>
                <a:glow rad="139700">
                  <a:schemeClr val="tx1">
                    <a:alpha val="89000"/>
                  </a:schemeClr>
                </a:glow>
              </a:effectLst>
            </a:endParaRPr>
          </a:p>
        </p:txBody>
      </p:sp>
      <p:sp>
        <p:nvSpPr>
          <p:cNvPr id="11" name="Rectangle 10"/>
          <p:cNvSpPr>
            <a:spLocks noChangeArrowheads="1"/>
          </p:cNvSpPr>
          <p:nvPr/>
        </p:nvSpPr>
        <p:spPr bwMode="auto">
          <a:xfrm>
            <a:off x="4687472" y="1916832"/>
            <a:ext cx="4067944"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r>
              <a:rPr lang="en-US" sz="4400" dirty="0">
                <a:solidFill>
                  <a:schemeClr val="bg1"/>
                </a:solidFill>
                <a:effectLst>
                  <a:glow rad="139700">
                    <a:schemeClr val="tx1">
                      <a:alpha val="89000"/>
                    </a:schemeClr>
                  </a:glow>
                </a:effectLst>
              </a:rPr>
              <a:t>14 porn videos viewed/year</a:t>
            </a:r>
            <a:endParaRPr lang="en-US" sz="4400" dirty="0">
              <a:solidFill>
                <a:schemeClr val="tx2"/>
              </a:solidFill>
              <a:effectLst>
                <a:glow rad="139700">
                  <a:schemeClr val="tx1">
                    <a:alpha val="89000"/>
                  </a:schemeClr>
                </a:glow>
              </a:effectLst>
            </a:endParaRPr>
          </a:p>
        </p:txBody>
      </p:sp>
      <p:sp>
        <p:nvSpPr>
          <p:cNvPr id="120842" name="Rectangle 4"/>
          <p:cNvSpPr>
            <a:spLocks noChangeArrowheads="1"/>
          </p:cNvSpPr>
          <p:nvPr/>
        </p:nvSpPr>
        <p:spPr bwMode="auto">
          <a:xfrm>
            <a:off x="179388" y="6170613"/>
            <a:ext cx="87312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r>
              <a:rPr lang="en-US" sz="2800" i="1">
                <a:solidFill>
                  <a:schemeClr val="bg1"/>
                </a:solidFill>
              </a:rPr>
              <a:t>Source: Newser.com 11 Jan 2013</a:t>
            </a:r>
            <a:endParaRPr lang="en-US" sz="2800" i="1">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22882" name="Rectangle 7"/>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Rectangle 2"/>
          <p:cNvSpPr>
            <a:spLocks noGrp="1" noChangeArrowheads="1"/>
          </p:cNvSpPr>
          <p:nvPr>
            <p:ph type="title" idx="4294967295"/>
          </p:nvPr>
        </p:nvSpPr>
        <p:spPr>
          <a:xfrm>
            <a:off x="685800" y="152400"/>
            <a:ext cx="7772400" cy="762000"/>
          </a:xfrm>
        </p:spPr>
        <p:txBody>
          <a:bodyPr/>
          <a:lstStyle/>
          <a:p>
            <a:pPr eaLnBrk="1" hangingPunct="1"/>
            <a:r>
              <a:rPr lang="en-US" i="1">
                <a:solidFill>
                  <a:schemeClr val="accent2"/>
                </a:solidFill>
                <a:latin typeface="Arial" charset="0"/>
                <a:ea typeface="ＭＳ Ｐゴシック" charset="0"/>
                <a:cs typeface="ＭＳ Ｐゴシック" charset="0"/>
              </a:rPr>
              <a:t>Children</a:t>
            </a:r>
            <a:r>
              <a:rPr lang="fr-FR" altLang="ja-JP" i="1">
                <a:solidFill>
                  <a:schemeClr val="accent2"/>
                </a:solidFill>
                <a:latin typeface="Arial" charset="0"/>
                <a:ea typeface="ＭＳ Ｐゴシック" charset="0"/>
                <a:cs typeface="ＭＳ Ｐゴシック" charset="0"/>
              </a:rPr>
              <a:t>'</a:t>
            </a:r>
            <a:r>
              <a:rPr lang="en-US" i="1">
                <a:solidFill>
                  <a:schemeClr val="accent2"/>
                </a:solidFill>
                <a:latin typeface="Arial" charset="0"/>
                <a:ea typeface="ＭＳ Ｐゴシック" charset="0"/>
                <a:cs typeface="ＭＳ Ｐゴシック" charset="0"/>
              </a:rPr>
              <a:t>s Authors</a:t>
            </a:r>
            <a:endParaRPr lang="en-US">
              <a:latin typeface="Arial" charset="0"/>
              <a:ea typeface="ＭＳ Ｐゴシック" charset="0"/>
              <a:cs typeface="ＭＳ Ｐゴシック" charset="0"/>
            </a:endParaRPr>
          </a:p>
        </p:txBody>
      </p:sp>
      <p:pic>
        <p:nvPicPr>
          <p:cNvPr id="122884" name="Picture 4" descr="alicescarroll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0400" y="1620838"/>
            <a:ext cx="3311525"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5" descr="drseus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1371600"/>
            <a:ext cx="3370263"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6" descr="Catintheha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3962400"/>
            <a:ext cx="2689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7" name="Picture 3" descr="beatrixPotter_193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72200" y="1219200"/>
            <a:ext cx="28336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6228184" y="3284984"/>
            <a:ext cx="2771800"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defRPr/>
            </a:pPr>
            <a:r>
              <a:rPr lang="en-US" i="1" dirty="0" smtClean="0">
                <a:solidFill>
                  <a:schemeClr val="bg1"/>
                </a:solidFill>
                <a:effectLst>
                  <a:glow rad="266700">
                    <a:schemeClr val="tx1">
                      <a:alpha val="88000"/>
                    </a:schemeClr>
                  </a:glow>
                </a:effectLst>
                <a:latin typeface="Arial" charset="0"/>
                <a:ea typeface="ＭＳ Ｐゴシック" charset="0"/>
                <a:cs typeface="ＭＳ Ｐゴシック" charset="0"/>
              </a:rPr>
              <a:t>Beatrix Potter </a:t>
            </a:r>
            <a:endParaRPr lang="en-US" dirty="0">
              <a:solidFill>
                <a:schemeClr val="bg1"/>
              </a:solidFill>
              <a:effectLst>
                <a:glow rad="266700">
                  <a:schemeClr val="tx1">
                    <a:alpha val="88000"/>
                  </a:schemeClr>
                </a:glow>
              </a:effectLst>
              <a:latin typeface="Arial" charset="0"/>
              <a:ea typeface="ＭＳ Ｐゴシック" charset="0"/>
              <a:cs typeface="ＭＳ Ｐゴシック" charset="0"/>
            </a:endParaRPr>
          </a:p>
        </p:txBody>
      </p:sp>
      <p:sp>
        <p:nvSpPr>
          <p:cNvPr id="9" name="Rectangle 2"/>
          <p:cNvSpPr txBox="1">
            <a:spLocks noChangeArrowheads="1"/>
          </p:cNvSpPr>
          <p:nvPr/>
        </p:nvSpPr>
        <p:spPr bwMode="auto">
          <a:xfrm>
            <a:off x="3779912" y="3933056"/>
            <a:ext cx="2880320"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defRPr/>
            </a:pPr>
            <a:r>
              <a:rPr lang="en-US" i="1" dirty="0" smtClean="0">
                <a:solidFill>
                  <a:schemeClr val="bg1"/>
                </a:solidFill>
                <a:effectLst>
                  <a:glow rad="266700">
                    <a:schemeClr val="tx1">
                      <a:alpha val="88000"/>
                    </a:schemeClr>
                  </a:glow>
                </a:effectLst>
                <a:latin typeface="Arial" charset="0"/>
                <a:ea typeface="ＭＳ Ｐゴシック" charset="0"/>
                <a:cs typeface="ＭＳ Ｐゴシック" charset="0"/>
              </a:rPr>
              <a:t>Lewis Carroll</a:t>
            </a:r>
            <a:endParaRPr lang="en-US" dirty="0">
              <a:solidFill>
                <a:schemeClr val="bg1"/>
              </a:solidFill>
              <a:effectLst>
                <a:glow rad="266700">
                  <a:schemeClr val="tx1">
                    <a:alpha val="88000"/>
                  </a:schemeClr>
                </a:glow>
              </a:effectLst>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03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8" grpId="0" build="p" autoUpdateAnimBg="0"/>
      <p:bldP spid="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685800" y="228600"/>
            <a:ext cx="7772400" cy="838200"/>
          </a:xfrm>
        </p:spPr>
        <p:txBody>
          <a:bodyPr/>
          <a:lstStyle/>
          <a:p>
            <a:pPr eaLnBrk="1" hangingPunct="1"/>
            <a:r>
              <a:rPr lang="en-US">
                <a:solidFill>
                  <a:schemeClr val="bg1"/>
                </a:solidFill>
                <a:latin typeface="Arial" charset="0"/>
                <a:ea typeface="ＭＳ Ｐゴシック" charset="0"/>
                <a:cs typeface="ＭＳ Ｐゴシック" charset="0"/>
              </a:rPr>
              <a:t>Other Singles</a:t>
            </a:r>
            <a:endParaRPr lang="en-US">
              <a:latin typeface="Arial" charset="0"/>
              <a:ea typeface="ＭＳ Ｐゴシック" charset="0"/>
              <a:cs typeface="ＭＳ Ｐゴシック" charset="0"/>
            </a:endParaRPr>
          </a:p>
        </p:txBody>
      </p:sp>
      <p:pic>
        <p:nvPicPr>
          <p:cNvPr id="124931" name="Picture 3" descr="stot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57400" y="1409700"/>
            <a:ext cx="51625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Rectangle 4"/>
          <p:cNvSpPr>
            <a:spLocks noChangeArrowheads="1"/>
          </p:cNvSpPr>
          <p:nvPr/>
        </p:nvSpPr>
        <p:spPr bwMode="auto">
          <a:xfrm>
            <a:off x="2590800" y="5715000"/>
            <a:ext cx="396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4400">
                <a:solidFill>
                  <a:schemeClr val="bg1"/>
                </a:solidFill>
              </a:rPr>
              <a:t>John Stott</a:t>
            </a:r>
            <a:endParaRPr lang="en-US" sz="4400">
              <a:solidFill>
                <a:schemeClr val="tx2"/>
              </a:solidFill>
            </a:endParaRPr>
          </a:p>
        </p:txBody>
      </p:sp>
      <p:sp>
        <p:nvSpPr>
          <p:cNvPr id="121861" name="Rectangle 5"/>
          <p:cNvSpPr>
            <a:spLocks noChangeArrowheads="1"/>
          </p:cNvSpPr>
          <p:nvPr/>
        </p:nvSpPr>
        <p:spPr bwMode="auto">
          <a:xfrm>
            <a:off x="0" y="1295400"/>
            <a:ext cx="396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4400">
                <a:solidFill>
                  <a:schemeClr val="bg1"/>
                </a:solidFill>
              </a:rPr>
              <a:t>J.D. Douglas</a:t>
            </a:r>
            <a:endParaRPr lang="en-US" sz="4400">
              <a:solidFill>
                <a:schemeClr val="tx2"/>
              </a:solidFill>
            </a:endParaRPr>
          </a:p>
        </p:txBody>
      </p:sp>
      <p:sp>
        <p:nvSpPr>
          <p:cNvPr id="121862" name="Rectangle 6"/>
          <p:cNvSpPr>
            <a:spLocks noChangeArrowheads="1"/>
          </p:cNvSpPr>
          <p:nvPr/>
        </p:nvSpPr>
        <p:spPr bwMode="auto">
          <a:xfrm>
            <a:off x="0" y="2362200"/>
            <a:ext cx="396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4400">
                <a:solidFill>
                  <a:schemeClr val="bg1"/>
                </a:solidFill>
              </a:rPr>
              <a:t>Beethoven</a:t>
            </a:r>
            <a:endParaRPr lang="en-US" sz="4400">
              <a:solidFill>
                <a:schemeClr val="tx2"/>
              </a:solidFill>
            </a:endParaRPr>
          </a:p>
        </p:txBody>
      </p:sp>
      <p:sp>
        <p:nvSpPr>
          <p:cNvPr id="121863" name="Rectangle 7"/>
          <p:cNvSpPr>
            <a:spLocks noChangeArrowheads="1"/>
          </p:cNvSpPr>
          <p:nvPr/>
        </p:nvSpPr>
        <p:spPr bwMode="auto">
          <a:xfrm>
            <a:off x="0" y="3581400"/>
            <a:ext cx="396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4400">
                <a:solidFill>
                  <a:schemeClr val="bg1"/>
                </a:solidFill>
              </a:rPr>
              <a:t>Michelangelo</a:t>
            </a:r>
            <a:endParaRPr lang="en-US" sz="4400">
              <a:solidFill>
                <a:schemeClr val="tx2"/>
              </a:solidFill>
            </a:endParaRPr>
          </a:p>
        </p:txBody>
      </p:sp>
      <p:sp>
        <p:nvSpPr>
          <p:cNvPr id="121864" name="Rectangle 8"/>
          <p:cNvSpPr>
            <a:spLocks noChangeArrowheads="1"/>
          </p:cNvSpPr>
          <p:nvPr/>
        </p:nvSpPr>
        <p:spPr bwMode="auto">
          <a:xfrm>
            <a:off x="5181600" y="1371600"/>
            <a:ext cx="396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4400">
                <a:solidFill>
                  <a:schemeClr val="bg1"/>
                </a:solidFill>
              </a:rPr>
              <a:t>Voltaire</a:t>
            </a:r>
            <a:endParaRPr lang="en-US" sz="4400">
              <a:solidFill>
                <a:schemeClr val="tx2"/>
              </a:solidFill>
            </a:endParaRPr>
          </a:p>
        </p:txBody>
      </p:sp>
      <p:sp>
        <p:nvSpPr>
          <p:cNvPr id="121865" name="Rectangle 9"/>
          <p:cNvSpPr>
            <a:spLocks noChangeArrowheads="1"/>
          </p:cNvSpPr>
          <p:nvPr/>
        </p:nvSpPr>
        <p:spPr bwMode="auto">
          <a:xfrm>
            <a:off x="5181600" y="2286000"/>
            <a:ext cx="396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4400">
                <a:solidFill>
                  <a:schemeClr val="bg1"/>
                </a:solidFill>
              </a:rPr>
              <a:t>Hans Christian Anderson</a:t>
            </a:r>
            <a:endParaRPr lang="en-US" sz="440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18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186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186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1864">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18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build="p" autoUpdateAnimBg="0"/>
      <p:bldP spid="121862" grpId="0" build="p" autoUpdateAnimBg="0"/>
      <p:bldP spid="121863" grpId="0" build="p" autoUpdateAnimBg="0"/>
      <p:bldP spid="121864" grpId="0" build="p" autoUpdateAnimBg="0"/>
      <p:bldP spid="12186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p:txBody>
          <a:bodyPr/>
          <a:lstStyle/>
          <a:p>
            <a:pPr eaLnBrk="1" hangingPunct="1"/>
            <a:r>
              <a:rPr lang="en-US">
                <a:latin typeface="Arial" charset="0"/>
                <a:ea typeface="ＭＳ Ｐゴシック" charset="0"/>
                <a:cs typeface="ＭＳ Ｐゴシック" charset="0"/>
              </a:rPr>
              <a:t>Black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457200" y="838200"/>
            <a:ext cx="4495800" cy="5867400"/>
          </a:xfrm>
        </p:spPr>
        <p:txBody>
          <a:bodyPr/>
          <a:lstStyle/>
          <a:p>
            <a:pPr marL="976313" indent="-976313" algn="l" eaLnBrk="1" hangingPunct="1"/>
            <a:r>
              <a:rPr lang="en-US" sz="4800">
                <a:solidFill>
                  <a:schemeClr val="bg1"/>
                </a:solidFill>
                <a:latin typeface="Arial" charset="0"/>
                <a:ea typeface="ＭＳ Ｐゴシック" charset="0"/>
                <a:cs typeface="ＭＳ Ｐゴシック" charset="0"/>
              </a:rPr>
              <a:t>C.  </a:t>
            </a:r>
            <a:r>
              <a:rPr lang="en-US" sz="4800">
                <a:solidFill>
                  <a:srgbClr val="FFFA13"/>
                </a:solidFill>
                <a:latin typeface="Arial" charset="0"/>
                <a:ea typeface="ＭＳ Ｐゴシック" charset="0"/>
                <a:cs typeface="ＭＳ Ｐゴシック" charset="0"/>
              </a:rPr>
              <a:t>Distractions</a:t>
            </a:r>
            <a:r>
              <a:rPr lang="en-US" sz="4800">
                <a:solidFill>
                  <a:schemeClr val="bg1"/>
                </a:solidFill>
                <a:latin typeface="Arial" charset="0"/>
                <a:ea typeface="ＭＳ Ｐゴシック" charset="0"/>
                <a:cs typeface="ＭＳ Ｐゴシック" charset="0"/>
              </a:rPr>
              <a:t>: Singles can serve God in ways that those married can</a:t>
            </a:r>
            <a:r>
              <a:rPr lang="fr-FR" altLang="ja-JP" sz="4800">
                <a:solidFill>
                  <a:schemeClr val="bg1"/>
                </a:solidFill>
                <a:latin typeface="Arial" charset="0"/>
                <a:ea typeface="ＭＳ Ｐゴシック" charset="0"/>
                <a:cs typeface="ＭＳ Ｐゴシック" charset="0"/>
              </a:rPr>
              <a:t>'</a:t>
            </a:r>
            <a:r>
              <a:rPr lang="en-US" sz="4800">
                <a:solidFill>
                  <a:schemeClr val="bg1"/>
                </a:solidFill>
                <a:latin typeface="Arial" charset="0"/>
                <a:ea typeface="ＭＳ Ｐゴシック" charset="0"/>
                <a:cs typeface="ＭＳ Ｐゴシック" charset="0"/>
              </a:rPr>
              <a:t>t </a:t>
            </a:r>
            <a:br>
              <a:rPr lang="en-US" sz="4800">
                <a:solidFill>
                  <a:schemeClr val="bg1"/>
                </a:solidFill>
                <a:latin typeface="Arial" charset="0"/>
                <a:ea typeface="ＭＳ Ｐゴシック" charset="0"/>
                <a:cs typeface="ＭＳ Ｐゴシック" charset="0"/>
              </a:rPr>
            </a:br>
            <a:r>
              <a:rPr lang="en-US" sz="4800">
                <a:solidFill>
                  <a:schemeClr val="bg1"/>
                </a:solidFill>
                <a:latin typeface="Arial" charset="0"/>
                <a:ea typeface="ＭＳ Ｐゴシック" charset="0"/>
                <a:cs typeface="ＭＳ Ｐゴシック" charset="0"/>
              </a:rPr>
              <a:t>(32-35).</a:t>
            </a:r>
            <a:endParaRPr lang="en-US" sz="4000">
              <a:latin typeface="Arial" charset="0"/>
              <a:ea typeface="ＭＳ Ｐゴシック" charset="0"/>
              <a:cs typeface="ＭＳ Ｐゴシック" charset="0"/>
            </a:endParaRPr>
          </a:p>
        </p:txBody>
      </p:sp>
      <p:sp>
        <p:nvSpPr>
          <p:cNvPr id="129027" name="WordArt 3"/>
          <p:cNvSpPr>
            <a:spLocks noChangeArrowheads="1" noChangeShapeType="1" noTextEdit="1"/>
          </p:cNvSpPr>
          <p:nvPr/>
        </p:nvSpPr>
        <p:spPr bwMode="auto">
          <a:xfrm>
            <a:off x="533400" y="152400"/>
            <a:ext cx="4191000"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latin typeface="Arial Black"/>
                <a:ea typeface="Arial Black"/>
                <a:cs typeface="Arial Black"/>
              </a:rPr>
              <a:t>Why stay single?</a:t>
            </a:r>
          </a:p>
        </p:txBody>
      </p:sp>
      <p:pic>
        <p:nvPicPr>
          <p:cNvPr id="129028" name="Picture 5" descr="lear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1447800"/>
            <a:ext cx="3751263"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p:txBody>
          <a:bodyPr/>
          <a:lstStyle/>
          <a:p>
            <a:pPr eaLnBrk="1" hangingPunct="1"/>
            <a:r>
              <a:rPr lang="en-US">
                <a:latin typeface="Arial" charset="0"/>
                <a:ea typeface="ＭＳ Ｐゴシック" charset="0"/>
                <a:cs typeface="ＭＳ Ｐゴシック" charset="0"/>
              </a:rPr>
              <a:t>Black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descr="Crossroads"/>
          <p:cNvPicPr>
            <a:picLocks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7281863"/>
          </a:xfrm>
        </p:spPr>
      </p:pic>
      <p:sp>
        <p:nvSpPr>
          <p:cNvPr id="71683" name="Rectangle 3"/>
          <p:cNvSpPr>
            <a:spLocks noGrp="1" noChangeArrowheads="1"/>
          </p:cNvSpPr>
          <p:nvPr>
            <p:ph type="title"/>
          </p:nvPr>
        </p:nvSpPr>
        <p:spPr>
          <a:xfrm>
            <a:off x="228600" y="5718175"/>
            <a:ext cx="8229600" cy="1139825"/>
          </a:xfrm>
          <a:effectLst>
            <a:outerShdw blurRad="63500" dist="137372" dir="2021404" algn="ctr" rotWithShape="0">
              <a:schemeClr val="bg1">
                <a:alpha val="50000"/>
              </a:schemeClr>
            </a:outerShdw>
          </a:effectLst>
        </p:spPr>
        <p:txBody>
          <a:bodyPr/>
          <a:lstStyle/>
          <a:p>
            <a:pPr eaLnBrk="1" hangingPunct="1">
              <a:defRPr/>
            </a:pPr>
            <a:r>
              <a:rPr lang="en-US" sz="4800" b="1">
                <a:solidFill>
                  <a:schemeClr val="tx1"/>
                </a:solidFill>
                <a:latin typeface="Arial" charset="0"/>
              </a:rPr>
              <a:t>The Crossroads (1981-83)</a:t>
            </a:r>
          </a:p>
        </p:txBody>
      </p:sp>
    </p:spTree>
  </p:cSld>
  <p:clrMapOvr>
    <a:masterClrMapping/>
  </p:clrMapOvr>
  <p:transition xmlns:p14="http://schemas.microsoft.com/office/powerpoint/2010/main" advClick="0" advTm="1000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762000" y="609600"/>
            <a:ext cx="7772400" cy="1143000"/>
          </a:xfrm>
        </p:spPr>
        <p:txBody>
          <a:bodyPr/>
          <a:lstStyle/>
          <a:p>
            <a:pPr eaLnBrk="1" hangingPunct="1"/>
            <a:r>
              <a:rPr lang="en-US" sz="12900">
                <a:solidFill>
                  <a:srgbClr val="FFFA13"/>
                </a:solidFill>
                <a:latin typeface="Arial" charset="0"/>
                <a:ea typeface="ＭＳ Ｐゴシック" charset="0"/>
                <a:cs typeface="ＭＳ Ｐゴシック" charset="0"/>
              </a:rPr>
              <a:t>2013</a:t>
            </a:r>
            <a:endParaRPr lang="en-US">
              <a:latin typeface="Arial" charset="0"/>
              <a:ea typeface="ＭＳ Ｐゴシック" charset="0"/>
              <a:cs typeface="ＭＳ Ｐゴシック" charset="0"/>
            </a:endParaRPr>
          </a:p>
        </p:txBody>
      </p:sp>
      <p:sp>
        <p:nvSpPr>
          <p:cNvPr id="83972" name="Rectangle 4"/>
          <p:cNvSpPr>
            <a:spLocks noChangeArrowheads="1"/>
          </p:cNvSpPr>
          <p:nvPr/>
        </p:nvSpPr>
        <p:spPr bwMode="auto">
          <a:xfrm>
            <a:off x="762000" y="3352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12900">
                <a:solidFill>
                  <a:srgbClr val="FFFA13"/>
                </a:solidFill>
              </a:rPr>
              <a:t>1943</a:t>
            </a:r>
            <a:endParaRPr lang="en-US" sz="4400">
              <a:solidFill>
                <a:schemeClr val="tx2"/>
              </a:solidFill>
            </a:endParaRPr>
          </a:p>
        </p:txBody>
      </p:sp>
      <p:sp>
        <p:nvSpPr>
          <p:cNvPr id="83973" name="Freeform 5"/>
          <p:cNvSpPr>
            <a:spLocks/>
          </p:cNvSpPr>
          <p:nvPr/>
        </p:nvSpPr>
        <p:spPr bwMode="auto">
          <a:xfrm>
            <a:off x="3352800" y="228600"/>
            <a:ext cx="2752725" cy="2011363"/>
          </a:xfrm>
          <a:custGeom>
            <a:avLst/>
            <a:gdLst>
              <a:gd name="T0" fmla="*/ 0 w 1254"/>
              <a:gd name="T1" fmla="*/ 0 h 1123"/>
              <a:gd name="T2" fmla="*/ 703531972 w 1254"/>
              <a:gd name="T3" fmla="*/ 346454142 h 1123"/>
              <a:gd name="T4" fmla="*/ 1146852407 w 1254"/>
              <a:gd name="T5" fmla="*/ 667244153 h 1123"/>
              <a:gd name="T6" fmla="*/ 1594991207 w 1254"/>
              <a:gd name="T7" fmla="*/ 936707690 h 1123"/>
              <a:gd name="T8" fmla="*/ 2147483647 w 1254"/>
              <a:gd name="T9" fmla="*/ 1578289501 h 1123"/>
              <a:gd name="T10" fmla="*/ 2147483647 w 1254"/>
              <a:gd name="T11" fmla="*/ 2147483647 h 1123"/>
              <a:gd name="T12" fmla="*/ 2147483647 w 1254"/>
              <a:gd name="T13" fmla="*/ 2147483647 h 1123"/>
              <a:gd name="T14" fmla="*/ 2147483647 w 1254"/>
              <a:gd name="T15" fmla="*/ 2147483647 h 1123"/>
              <a:gd name="T16" fmla="*/ 2147483647 w 1254"/>
              <a:gd name="T17" fmla="*/ 2147483647 h 1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4"/>
              <a:gd name="T28" fmla="*/ 0 h 1123"/>
              <a:gd name="T29" fmla="*/ 1254 w 1254"/>
              <a:gd name="T30" fmla="*/ 1123 h 1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4" h="1123">
                <a:moveTo>
                  <a:pt x="0" y="0"/>
                </a:moveTo>
                <a:cubicBezTo>
                  <a:pt x="50" y="44"/>
                  <a:pt x="98" y="63"/>
                  <a:pt x="146" y="108"/>
                </a:cubicBezTo>
                <a:cubicBezTo>
                  <a:pt x="208" y="166"/>
                  <a:pt x="177" y="142"/>
                  <a:pt x="238" y="208"/>
                </a:cubicBezTo>
                <a:cubicBezTo>
                  <a:pt x="382" y="364"/>
                  <a:pt x="189" y="150"/>
                  <a:pt x="331" y="292"/>
                </a:cubicBezTo>
                <a:cubicBezTo>
                  <a:pt x="396" y="357"/>
                  <a:pt x="458" y="425"/>
                  <a:pt x="523" y="492"/>
                </a:cubicBezTo>
                <a:cubicBezTo>
                  <a:pt x="611" y="582"/>
                  <a:pt x="708" y="708"/>
                  <a:pt x="838" y="738"/>
                </a:cubicBezTo>
                <a:cubicBezTo>
                  <a:pt x="892" y="770"/>
                  <a:pt x="909" y="797"/>
                  <a:pt x="954" y="838"/>
                </a:cubicBezTo>
                <a:cubicBezTo>
                  <a:pt x="1036" y="913"/>
                  <a:pt x="1138" y="963"/>
                  <a:pt x="1208" y="1054"/>
                </a:cubicBezTo>
                <a:cubicBezTo>
                  <a:pt x="1224" y="1075"/>
                  <a:pt x="1235" y="1104"/>
                  <a:pt x="1254" y="1123"/>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3974" name="Freeform 6"/>
          <p:cNvSpPr>
            <a:spLocks/>
          </p:cNvSpPr>
          <p:nvPr/>
        </p:nvSpPr>
        <p:spPr bwMode="auto">
          <a:xfrm rot="7038097">
            <a:off x="3363119" y="370681"/>
            <a:ext cx="2752725" cy="2011363"/>
          </a:xfrm>
          <a:custGeom>
            <a:avLst/>
            <a:gdLst>
              <a:gd name="T0" fmla="*/ 0 w 1254"/>
              <a:gd name="T1" fmla="*/ 0 h 1123"/>
              <a:gd name="T2" fmla="*/ 703531972 w 1254"/>
              <a:gd name="T3" fmla="*/ 346454142 h 1123"/>
              <a:gd name="T4" fmla="*/ 1146852407 w 1254"/>
              <a:gd name="T5" fmla="*/ 667244153 h 1123"/>
              <a:gd name="T6" fmla="*/ 1594991207 w 1254"/>
              <a:gd name="T7" fmla="*/ 936707690 h 1123"/>
              <a:gd name="T8" fmla="*/ 2147483647 w 1254"/>
              <a:gd name="T9" fmla="*/ 1578289501 h 1123"/>
              <a:gd name="T10" fmla="*/ 2147483647 w 1254"/>
              <a:gd name="T11" fmla="*/ 2147483647 h 1123"/>
              <a:gd name="T12" fmla="*/ 2147483647 w 1254"/>
              <a:gd name="T13" fmla="*/ 2147483647 h 1123"/>
              <a:gd name="T14" fmla="*/ 2147483647 w 1254"/>
              <a:gd name="T15" fmla="*/ 2147483647 h 1123"/>
              <a:gd name="T16" fmla="*/ 2147483647 w 1254"/>
              <a:gd name="T17" fmla="*/ 2147483647 h 1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4"/>
              <a:gd name="T28" fmla="*/ 0 h 1123"/>
              <a:gd name="T29" fmla="*/ 1254 w 1254"/>
              <a:gd name="T30" fmla="*/ 1123 h 1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4" h="1123">
                <a:moveTo>
                  <a:pt x="0" y="0"/>
                </a:moveTo>
                <a:cubicBezTo>
                  <a:pt x="50" y="44"/>
                  <a:pt x="98" y="63"/>
                  <a:pt x="146" y="108"/>
                </a:cubicBezTo>
                <a:cubicBezTo>
                  <a:pt x="208" y="166"/>
                  <a:pt x="177" y="142"/>
                  <a:pt x="238" y="208"/>
                </a:cubicBezTo>
                <a:cubicBezTo>
                  <a:pt x="382" y="364"/>
                  <a:pt x="189" y="150"/>
                  <a:pt x="331" y="292"/>
                </a:cubicBezTo>
                <a:cubicBezTo>
                  <a:pt x="396" y="357"/>
                  <a:pt x="458" y="425"/>
                  <a:pt x="523" y="492"/>
                </a:cubicBezTo>
                <a:cubicBezTo>
                  <a:pt x="611" y="582"/>
                  <a:pt x="708" y="708"/>
                  <a:pt x="838" y="738"/>
                </a:cubicBezTo>
                <a:cubicBezTo>
                  <a:pt x="892" y="770"/>
                  <a:pt x="909" y="797"/>
                  <a:pt x="954" y="838"/>
                </a:cubicBezTo>
                <a:cubicBezTo>
                  <a:pt x="1036" y="913"/>
                  <a:pt x="1138" y="963"/>
                  <a:pt x="1208" y="1054"/>
                </a:cubicBezTo>
                <a:cubicBezTo>
                  <a:pt x="1224" y="1075"/>
                  <a:pt x="1235" y="1104"/>
                  <a:pt x="1254" y="1123"/>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3973"/>
                                        </p:tgtEl>
                                        <p:attrNameLst>
                                          <p:attrName>style.visibility</p:attrName>
                                        </p:attrNameLst>
                                      </p:cBhvr>
                                      <p:to>
                                        <p:strVal val="visible"/>
                                      </p:to>
                                    </p:set>
                                    <p:animEffect transition="in" filter="wipe(up)">
                                      <p:cBhvr>
                                        <p:cTn id="7" dur="500"/>
                                        <p:tgtEl>
                                          <p:spTgt spid="83973"/>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974"/>
                                        </p:tgtEl>
                                        <p:attrNameLst>
                                          <p:attrName>style.visibility</p:attrName>
                                        </p:attrNameLst>
                                      </p:cBhvr>
                                      <p:to>
                                        <p:strVal val="visible"/>
                                      </p:to>
                                    </p:set>
                                    <p:animEffect transition="in" filter="wipe(down)">
                                      <p:cBhvr>
                                        <p:cTn id="11" dur="500"/>
                                        <p:tgtEl>
                                          <p:spTgt spid="83974"/>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3972">
                                            <p:txEl>
                                              <p:pRg st="0" end="0"/>
                                            </p:txEl>
                                          </p:spTgt>
                                        </p:tgtEl>
                                        <p:attrNameLst>
                                          <p:attrName>style.visibility</p:attrName>
                                        </p:attrNameLst>
                                      </p:cBhvr>
                                      <p:to>
                                        <p:strVal val="visible"/>
                                      </p:to>
                                    </p:set>
                                    <p:animEffect transition="in" filter="dissolve">
                                      <p:cBhvr>
                                        <p:cTn id="15" dur="500"/>
                                        <p:tgtEl>
                                          <p:spTgt spid="839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build="p" autoUpdateAnimBg="0"/>
      <p:bldP spid="83973" grpId="0" animBg="1"/>
      <p:bldP spid="839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descr="001"/>
          <p:cNvPicPr>
            <a:picLocks noChangeAspect="1" noChangeArrowheads="1"/>
          </p:cNvPicPr>
          <p:nvPr/>
        </p:nvPicPr>
        <p:blipFill>
          <a:blip r:embed="rId3" cstate="screen">
            <a:extLst>
              <a:ext uri="{28A0092B-C50C-407E-A947-70E740481C1C}">
                <a14:useLocalDpi xmlns:a14="http://schemas.microsoft.com/office/drawing/2010/main"/>
              </a:ext>
            </a:extLst>
          </a:blip>
          <a:srcRect t="-2222"/>
          <a:stretch>
            <a:fillRect/>
          </a:stretch>
        </p:blipFill>
        <p:spPr bwMode="auto">
          <a:xfrm>
            <a:off x="1828800" y="-533400"/>
            <a:ext cx="6988175" cy="883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3"/>
          <p:cNvSpPr>
            <a:spLocks noGrp="1" noChangeArrowheads="1"/>
          </p:cNvSpPr>
          <p:nvPr>
            <p:ph type="title"/>
          </p:nvPr>
        </p:nvSpPr>
        <p:spPr>
          <a:xfrm>
            <a:off x="0" y="5943600"/>
            <a:ext cx="4876800" cy="914400"/>
          </a:xfrm>
          <a:gradFill rotWithShape="1">
            <a:gsLst>
              <a:gs pos="0">
                <a:schemeClr val="bg1"/>
              </a:gs>
              <a:gs pos="50000">
                <a:schemeClr val="accent2"/>
              </a:gs>
              <a:gs pos="100000">
                <a:schemeClr val="bg1"/>
              </a:gs>
            </a:gsLst>
            <a:lin ang="5400000" scaled="1"/>
          </a:gradFill>
          <a:ln w="57150">
            <a:solidFill>
              <a:schemeClr val="tx2"/>
            </a:solidFill>
          </a:ln>
        </p:spPr>
        <p:txBody>
          <a:bodyPr/>
          <a:lstStyle/>
          <a:p>
            <a:pPr eaLnBrk="1" hangingPunct="1">
              <a:defRPr/>
            </a:pPr>
            <a:r>
              <a:rPr lang="en-US" sz="4000">
                <a:latin typeface="Arial" charset="0"/>
              </a:rPr>
              <a:t>Crossroads Ministry</a:t>
            </a:r>
          </a:p>
        </p:txBody>
      </p:sp>
      <p:sp>
        <p:nvSpPr>
          <p:cNvPr id="75780" name="Text Box 4"/>
          <p:cNvSpPr txBox="1">
            <a:spLocks noChangeArrowheads="1"/>
          </p:cNvSpPr>
          <p:nvPr/>
        </p:nvSpPr>
        <p:spPr bwMode="auto">
          <a:xfrm>
            <a:off x="5181600" y="5257800"/>
            <a:ext cx="2057400" cy="519113"/>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a:spAutoFit/>
          </a:bodyPr>
          <a:lstStyle/>
          <a:p>
            <a:pPr algn="ctr">
              <a:spcBef>
                <a:spcPct val="50000"/>
              </a:spcBef>
              <a:defRPr/>
            </a:pPr>
            <a:r>
              <a:rPr lang="en-US" sz="2800" b="1">
                <a:ea typeface="ＭＳ Ｐゴシック" charset="-128"/>
                <a:cs typeface="ＭＳ Ｐゴシック" charset="-128"/>
              </a:rPr>
              <a:t>Indonesia</a:t>
            </a:r>
          </a:p>
        </p:txBody>
      </p:sp>
      <p:sp>
        <p:nvSpPr>
          <p:cNvPr id="135172" name="Text Box 5"/>
          <p:cNvSpPr txBox="1">
            <a:spLocks noChangeArrowheads="1"/>
          </p:cNvSpPr>
          <p:nvPr/>
        </p:nvSpPr>
        <p:spPr bwMode="auto">
          <a:xfrm>
            <a:off x="5638800" y="3276600"/>
            <a:ext cx="2286000" cy="519113"/>
          </a:xfrm>
          <a:prstGeom prst="rect">
            <a:avLst/>
          </a:prstGeom>
          <a:gradFill rotWithShape="1">
            <a:gsLst>
              <a:gs pos="0">
                <a:srgbClr val="4C000F"/>
              </a:gs>
              <a:gs pos="50000">
                <a:srgbClr val="A50021"/>
              </a:gs>
              <a:gs pos="100000">
                <a:srgbClr val="4C000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t>Philippines</a:t>
            </a:r>
          </a:p>
        </p:txBody>
      </p:sp>
      <p:sp>
        <p:nvSpPr>
          <p:cNvPr id="75782" name="Text Box 6"/>
          <p:cNvSpPr txBox="1">
            <a:spLocks noChangeArrowheads="1"/>
          </p:cNvSpPr>
          <p:nvPr/>
        </p:nvSpPr>
        <p:spPr bwMode="auto">
          <a:xfrm>
            <a:off x="3352800" y="533400"/>
            <a:ext cx="1497013" cy="51911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noFill/>
            <a:miter lim="800000"/>
            <a:headEnd/>
            <a:tailEnd/>
          </a:ln>
          <a:effectLst/>
        </p:spPr>
        <p:txBody>
          <a:bodyPr>
            <a:spAutoFit/>
          </a:bodyPr>
          <a:lstStyle/>
          <a:p>
            <a:pPr algn="ctr">
              <a:spcBef>
                <a:spcPct val="50000"/>
              </a:spcBef>
              <a:defRPr/>
            </a:pPr>
            <a:r>
              <a:rPr lang="en-US" sz="2800" b="1">
                <a:ea typeface="ＭＳ Ｐゴシック" charset="-128"/>
                <a:cs typeface="ＭＳ Ｐゴシック" charset="-128"/>
              </a:rPr>
              <a:t>China</a:t>
            </a:r>
          </a:p>
        </p:txBody>
      </p:sp>
      <p:sp>
        <p:nvSpPr>
          <p:cNvPr id="75783" name="Text Box 7"/>
          <p:cNvSpPr txBox="1">
            <a:spLocks noChangeArrowheads="1"/>
          </p:cNvSpPr>
          <p:nvPr/>
        </p:nvSpPr>
        <p:spPr bwMode="auto">
          <a:xfrm>
            <a:off x="1447800" y="4114800"/>
            <a:ext cx="2057400" cy="519113"/>
          </a:xfrm>
          <a:prstGeom prst="rect">
            <a:avLst/>
          </a:prstGeom>
          <a:gradFill rotWithShape="1">
            <a:gsLst>
              <a:gs pos="0">
                <a:srgbClr val="001800"/>
              </a:gs>
              <a:gs pos="50000">
                <a:srgbClr val="003300"/>
              </a:gs>
              <a:gs pos="100000">
                <a:srgbClr val="0018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t>Malaysia</a:t>
            </a:r>
          </a:p>
        </p:txBody>
      </p:sp>
      <p:sp>
        <p:nvSpPr>
          <p:cNvPr id="75784" name="Text Box 8"/>
          <p:cNvSpPr txBox="1">
            <a:spLocks noChangeArrowheads="1"/>
          </p:cNvSpPr>
          <p:nvPr/>
        </p:nvSpPr>
        <p:spPr bwMode="auto">
          <a:xfrm>
            <a:off x="2819400" y="4724400"/>
            <a:ext cx="2057400" cy="519113"/>
          </a:xfrm>
          <a:prstGeom prst="rect">
            <a:avLst/>
          </a:prstGeom>
          <a:gradFill rotWithShape="1">
            <a:gsLst>
              <a:gs pos="0">
                <a:srgbClr val="761800"/>
              </a:gs>
              <a:gs pos="50000">
                <a:srgbClr val="FF3300"/>
              </a:gs>
              <a:gs pos="100000">
                <a:srgbClr val="7618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t>Singapore</a:t>
            </a:r>
          </a:p>
        </p:txBody>
      </p:sp>
      <p:sp>
        <p:nvSpPr>
          <p:cNvPr id="75785" name="Text Box 9"/>
          <p:cNvSpPr txBox="1">
            <a:spLocks noChangeArrowheads="1"/>
          </p:cNvSpPr>
          <p:nvPr/>
        </p:nvSpPr>
        <p:spPr bwMode="auto">
          <a:xfrm>
            <a:off x="1752600" y="2819400"/>
            <a:ext cx="2057400" cy="519113"/>
          </a:xfrm>
          <a:prstGeom prst="rect">
            <a:avLst/>
          </a:prstGeom>
          <a:gradFill rotWithShape="1">
            <a:gsLst>
              <a:gs pos="0">
                <a:srgbClr val="462A00"/>
              </a:gs>
              <a:gs pos="50000">
                <a:srgbClr val="FF9900"/>
              </a:gs>
              <a:gs pos="100000">
                <a:srgbClr val="462A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t>Thailand</a:t>
            </a:r>
          </a:p>
        </p:txBody>
      </p:sp>
      <p:sp>
        <p:nvSpPr>
          <p:cNvPr id="75786" name="Text Box 10"/>
          <p:cNvSpPr txBox="1">
            <a:spLocks noChangeArrowheads="1"/>
          </p:cNvSpPr>
          <p:nvPr/>
        </p:nvSpPr>
        <p:spPr bwMode="auto">
          <a:xfrm>
            <a:off x="3124200" y="1600200"/>
            <a:ext cx="2286000" cy="519113"/>
          </a:xfrm>
          <a:prstGeom prst="rect">
            <a:avLst/>
          </a:prstGeom>
          <a:gradFill rotWithShape="1">
            <a:gsLst>
              <a:gs pos="0">
                <a:srgbClr val="182F76"/>
              </a:gs>
              <a:gs pos="50000">
                <a:srgbClr val="3366FF"/>
              </a:gs>
              <a:gs pos="100000">
                <a:srgbClr val="182F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t>Hong Kong</a:t>
            </a:r>
          </a:p>
        </p:txBody>
      </p:sp>
      <p:sp>
        <p:nvSpPr>
          <p:cNvPr id="75787" name="Text Box 11"/>
          <p:cNvSpPr txBox="1">
            <a:spLocks noChangeArrowheads="1"/>
          </p:cNvSpPr>
          <p:nvPr/>
        </p:nvSpPr>
        <p:spPr bwMode="auto">
          <a:xfrm>
            <a:off x="3124200" y="2133600"/>
            <a:ext cx="1524000" cy="519113"/>
          </a:xfrm>
          <a:prstGeom prst="rect">
            <a:avLst/>
          </a:prstGeom>
          <a:gradFill rotWithShape="1">
            <a:gsLst>
              <a:gs pos="0">
                <a:srgbClr val="760076"/>
              </a:gs>
              <a:gs pos="5000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t>Macau</a:t>
            </a:r>
          </a:p>
        </p:txBody>
      </p:sp>
      <p:sp>
        <p:nvSpPr>
          <p:cNvPr id="75788" name="Text Box 12"/>
          <p:cNvSpPr txBox="1">
            <a:spLocks noChangeArrowheads="1"/>
          </p:cNvSpPr>
          <p:nvPr/>
        </p:nvSpPr>
        <p:spPr bwMode="auto">
          <a:xfrm>
            <a:off x="5334000" y="0"/>
            <a:ext cx="1497013" cy="519113"/>
          </a:xfrm>
          <a:prstGeom prst="rect">
            <a:avLst/>
          </a:prstGeom>
          <a:gradFill rotWithShape="1">
            <a:gsLst>
              <a:gs pos="0">
                <a:srgbClr val="003B00"/>
              </a:gs>
              <a:gs pos="50000">
                <a:srgbClr val="008000"/>
              </a:gs>
              <a:gs pos="100000">
                <a:srgbClr val="003B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t>Korea</a:t>
            </a:r>
          </a:p>
        </p:txBody>
      </p:sp>
      <p:sp>
        <p:nvSpPr>
          <p:cNvPr id="75789" name="Text Box 13"/>
          <p:cNvSpPr txBox="1">
            <a:spLocks noChangeArrowheads="1"/>
          </p:cNvSpPr>
          <p:nvPr/>
        </p:nvSpPr>
        <p:spPr bwMode="auto">
          <a:xfrm>
            <a:off x="7086600" y="533400"/>
            <a:ext cx="1497013" cy="519113"/>
          </a:xfrm>
          <a:prstGeom prst="rect">
            <a:avLst/>
          </a:prstGeom>
          <a:gradFill rotWithShape="1">
            <a:gsLst>
              <a:gs pos="0">
                <a:srgbClr val="761800"/>
              </a:gs>
              <a:gs pos="50000">
                <a:srgbClr val="FF3300"/>
              </a:gs>
              <a:gs pos="100000">
                <a:srgbClr val="7618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t>Japan</a:t>
            </a:r>
          </a:p>
        </p:txBody>
      </p:sp>
      <p:sp>
        <p:nvSpPr>
          <p:cNvPr id="75790" name="Text Box 14"/>
          <p:cNvSpPr txBox="1">
            <a:spLocks noChangeArrowheads="1"/>
          </p:cNvSpPr>
          <p:nvPr/>
        </p:nvSpPr>
        <p:spPr bwMode="auto">
          <a:xfrm>
            <a:off x="5486400" y="1676400"/>
            <a:ext cx="1524000" cy="519113"/>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9525">
            <a:noFill/>
            <a:miter lim="800000"/>
            <a:headEnd/>
            <a:tailEnd/>
          </a:ln>
          <a:effectLst/>
        </p:spPr>
        <p:txBody>
          <a:bodyPr>
            <a:spAutoFit/>
          </a:bodyPr>
          <a:lstStyle/>
          <a:p>
            <a:pPr algn="ctr">
              <a:spcBef>
                <a:spcPct val="50000"/>
              </a:spcBef>
              <a:defRPr/>
            </a:pPr>
            <a:r>
              <a:rPr lang="en-US" sz="2800" b="1">
                <a:ea typeface="ＭＳ Ｐゴシック" charset="-128"/>
                <a:cs typeface="ＭＳ Ｐゴシック" charset="-128"/>
              </a:rPr>
              <a:t>Taiwan</a:t>
            </a:r>
          </a:p>
        </p:txBody>
      </p:sp>
      <p:sp>
        <p:nvSpPr>
          <p:cNvPr id="75791" name="Line 15"/>
          <p:cNvSpPr>
            <a:spLocks noChangeShapeType="1"/>
          </p:cNvSpPr>
          <p:nvPr/>
        </p:nvSpPr>
        <p:spPr bwMode="auto">
          <a:xfrm flipH="1" flipV="1">
            <a:off x="5562600" y="2438400"/>
            <a:ext cx="304800" cy="838200"/>
          </a:xfrm>
          <a:prstGeom prst="line">
            <a:avLst/>
          </a:prstGeom>
          <a:noFill/>
          <a:ln w="76200">
            <a:solidFill>
              <a:srgbClr val="FF3300"/>
            </a:solidFill>
            <a:round/>
            <a:headEnd/>
            <a:tailEnd type="triangle" w="med" len="med"/>
          </a:ln>
          <a:effectLst>
            <a:outerShdw blurRad="63500" dist="68392" dir="6708085" algn="ctr" rotWithShape="0">
              <a:schemeClr val="bg2">
                <a:alpha val="74998"/>
              </a:schemeClr>
            </a:outerShdw>
          </a:effectLst>
        </p:spPr>
        <p:txBody>
          <a:bodyPr/>
          <a:lstStyle/>
          <a:p>
            <a:pPr>
              <a:defRPr/>
            </a:pPr>
            <a:endParaRPr lang="en-US">
              <a:ea typeface="ＭＳ Ｐゴシック" charset="-128"/>
              <a:cs typeface="ＭＳ Ｐゴシック" charset="-128"/>
            </a:endParaRPr>
          </a:p>
        </p:txBody>
      </p:sp>
      <p:sp>
        <p:nvSpPr>
          <p:cNvPr id="75792" name="Line 16"/>
          <p:cNvSpPr>
            <a:spLocks noChangeShapeType="1"/>
          </p:cNvSpPr>
          <p:nvPr/>
        </p:nvSpPr>
        <p:spPr bwMode="auto">
          <a:xfrm flipH="1" flipV="1">
            <a:off x="4724400" y="2743200"/>
            <a:ext cx="838200" cy="762000"/>
          </a:xfrm>
          <a:prstGeom prst="line">
            <a:avLst/>
          </a:prstGeom>
          <a:noFill/>
          <a:ln w="76200">
            <a:solidFill>
              <a:srgbClr val="FF3300"/>
            </a:solidFill>
            <a:round/>
            <a:headEnd/>
            <a:tailEnd type="triangle" w="med" len="med"/>
          </a:ln>
          <a:effectLst>
            <a:outerShdw blurRad="63500" dist="68392" dir="6708085" algn="ctr" rotWithShape="0">
              <a:schemeClr val="bg2">
                <a:alpha val="74998"/>
              </a:schemeClr>
            </a:outerShdw>
          </a:effectLst>
        </p:spPr>
        <p:txBody>
          <a:bodyPr/>
          <a:lstStyle/>
          <a:p>
            <a:pPr>
              <a:defRPr/>
            </a:pPr>
            <a:endParaRPr lang="en-US">
              <a:ea typeface="ＭＳ Ｐゴシック" charset="-128"/>
              <a:cs typeface="ＭＳ Ｐゴシック" charset="-128"/>
            </a:endParaRPr>
          </a:p>
        </p:txBody>
      </p:sp>
      <p:sp>
        <p:nvSpPr>
          <p:cNvPr id="75793" name="Line 17"/>
          <p:cNvSpPr>
            <a:spLocks noChangeShapeType="1"/>
          </p:cNvSpPr>
          <p:nvPr/>
        </p:nvSpPr>
        <p:spPr bwMode="auto">
          <a:xfrm flipH="1">
            <a:off x="4267200" y="3733800"/>
            <a:ext cx="1371600" cy="457200"/>
          </a:xfrm>
          <a:prstGeom prst="line">
            <a:avLst/>
          </a:prstGeom>
          <a:noFill/>
          <a:ln w="76200">
            <a:solidFill>
              <a:srgbClr val="FF3300"/>
            </a:solidFill>
            <a:round/>
            <a:headEnd/>
            <a:tailEnd type="triangle" w="med" len="med"/>
          </a:ln>
          <a:effectLst>
            <a:outerShdw blurRad="63500" dist="68392" dir="6708085" algn="ctr" rotWithShape="0">
              <a:schemeClr val="bg2">
                <a:alpha val="74998"/>
              </a:schemeClr>
            </a:outerShdw>
          </a:effectLst>
        </p:spPr>
        <p:txBody>
          <a:bodyPr/>
          <a:lstStyle/>
          <a:p>
            <a:pPr>
              <a:defRPr/>
            </a:pPr>
            <a:endParaRPr lang="en-US">
              <a:ea typeface="ＭＳ Ｐゴシック" charset="-128"/>
              <a:cs typeface="ＭＳ Ｐゴシック" charset="-128"/>
            </a:endParaRPr>
          </a:p>
        </p:txBody>
      </p:sp>
      <p:sp>
        <p:nvSpPr>
          <p:cNvPr id="75794" name="Line 18"/>
          <p:cNvSpPr>
            <a:spLocks noChangeShapeType="1"/>
          </p:cNvSpPr>
          <p:nvPr/>
        </p:nvSpPr>
        <p:spPr bwMode="auto">
          <a:xfrm flipH="1">
            <a:off x="5410200" y="3810000"/>
            <a:ext cx="457200" cy="1143000"/>
          </a:xfrm>
          <a:prstGeom prst="line">
            <a:avLst/>
          </a:prstGeom>
          <a:noFill/>
          <a:ln w="76200">
            <a:solidFill>
              <a:srgbClr val="FF3300"/>
            </a:solidFill>
            <a:round/>
            <a:headEnd/>
            <a:tailEnd type="triangle" w="med" len="med"/>
          </a:ln>
          <a:effectLst>
            <a:outerShdw blurRad="63500" dist="64758" dir="4721404" algn="ctr" rotWithShape="0">
              <a:schemeClr val="bg2">
                <a:alpha val="74998"/>
              </a:schemeClr>
            </a:outerShdw>
          </a:effectLst>
        </p:spPr>
        <p:txBody>
          <a:bodyPr/>
          <a:lstStyle/>
          <a:p>
            <a:pPr>
              <a:defRPr/>
            </a:pPr>
            <a:endParaRPr lang="en-US">
              <a:ea typeface="ＭＳ Ｐゴシック" charset="-128"/>
              <a:cs typeface="ＭＳ Ｐゴシック" charset="-128"/>
            </a:endParaRPr>
          </a:p>
        </p:txBody>
      </p:sp>
      <p:sp>
        <p:nvSpPr>
          <p:cNvPr id="75795" name="Line 19"/>
          <p:cNvSpPr>
            <a:spLocks noChangeShapeType="1"/>
          </p:cNvSpPr>
          <p:nvPr/>
        </p:nvSpPr>
        <p:spPr bwMode="auto">
          <a:xfrm flipV="1">
            <a:off x="6248400" y="2362200"/>
            <a:ext cx="304800" cy="838200"/>
          </a:xfrm>
          <a:prstGeom prst="line">
            <a:avLst/>
          </a:prstGeom>
          <a:noFill/>
          <a:ln w="76200">
            <a:solidFill>
              <a:srgbClr val="FF3300"/>
            </a:solidFill>
            <a:round/>
            <a:headEnd/>
            <a:tailEnd type="triangle" w="med" len="med"/>
          </a:ln>
          <a:effectLst>
            <a:outerShdw blurRad="63500" dist="64758" dir="4721404" algn="ctr" rotWithShape="0">
              <a:schemeClr val="bg2">
                <a:alpha val="74998"/>
              </a:schemeClr>
            </a:outerShdw>
          </a:effectLst>
        </p:spPr>
        <p:txBody>
          <a:bodyPr/>
          <a:lstStyle/>
          <a:p>
            <a:pPr>
              <a:defRPr/>
            </a:pPr>
            <a:endParaRPr lang="en-US">
              <a:ea typeface="ＭＳ Ｐゴシック" charset="-128"/>
              <a:cs typeface="ＭＳ Ｐゴシック" charset="-128"/>
            </a:endParaRPr>
          </a:p>
        </p:txBody>
      </p:sp>
    </p:spTree>
  </p:cSld>
  <p:clrMapOvr>
    <a:masterClrMapping/>
  </p:clrMapOvr>
  <p:transition xmlns:p14="http://schemas.microsoft.com/office/powerpoint/2010/main" advClick="0" advTm="13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75782">
                                            <p:bg/>
                                          </p:spTgt>
                                        </p:tgtEl>
                                        <p:attrNameLst>
                                          <p:attrName>style.visibility</p:attrName>
                                        </p:attrNameLst>
                                      </p:cBhvr>
                                      <p:to>
                                        <p:strVal val="visible"/>
                                      </p:to>
                                    </p:set>
                                    <p:anim calcmode="lin" valueType="num">
                                      <p:cBhvr>
                                        <p:cTn id="7" dur="1000" fill="hold"/>
                                        <p:tgtEl>
                                          <p:spTgt spid="75782">
                                            <p:bg/>
                                          </p:spTgt>
                                        </p:tgtEl>
                                        <p:attrNameLst>
                                          <p:attrName>ppt_w</p:attrName>
                                        </p:attrNameLst>
                                      </p:cBhvr>
                                      <p:tavLst>
                                        <p:tav tm="0">
                                          <p:val>
                                            <p:fltVal val="0"/>
                                          </p:val>
                                        </p:tav>
                                        <p:tav tm="100000">
                                          <p:val>
                                            <p:strVal val="#ppt_w"/>
                                          </p:val>
                                        </p:tav>
                                      </p:tavLst>
                                    </p:anim>
                                    <p:anim calcmode="lin" valueType="num">
                                      <p:cBhvr>
                                        <p:cTn id="8" dur="1000" fill="hold"/>
                                        <p:tgtEl>
                                          <p:spTgt spid="75782">
                                            <p:bg/>
                                          </p:spTgt>
                                        </p:tgtEl>
                                        <p:attrNameLst>
                                          <p:attrName>ppt_h</p:attrName>
                                        </p:attrNameLst>
                                      </p:cBhvr>
                                      <p:tavLst>
                                        <p:tav tm="0">
                                          <p:val>
                                            <p:fltVal val="0"/>
                                          </p:val>
                                        </p:tav>
                                        <p:tav tm="100000">
                                          <p:val>
                                            <p:strVal val="#ppt_h"/>
                                          </p:val>
                                        </p:tav>
                                      </p:tavLst>
                                    </p:anim>
                                    <p:anim calcmode="lin" valueType="num">
                                      <p:cBhvr>
                                        <p:cTn id="9" dur="1000" fill="hold"/>
                                        <p:tgtEl>
                                          <p:spTgt spid="75782">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5782">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75782">
                                            <p:txEl>
                                              <p:pRg st="0" end="0"/>
                                            </p:txEl>
                                          </p:spTgt>
                                        </p:tgtEl>
                                        <p:attrNameLst>
                                          <p:attrName>style.visibility</p:attrName>
                                        </p:attrNameLst>
                                      </p:cBhvr>
                                      <p:to>
                                        <p:strVal val="visible"/>
                                      </p:to>
                                    </p:set>
                                    <p:anim calcmode="lin" valueType="num">
                                      <p:cBhvr>
                                        <p:cTn id="13" dur="1000" fill="hold"/>
                                        <p:tgtEl>
                                          <p:spTgt spid="75782">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75782">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7578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578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1000"/>
                            </p:stCondLst>
                            <p:childTnLst>
                              <p:par>
                                <p:cTn id="18" presetID="15" presetClass="entr" presetSubtype="0" fill="hold" grpId="0" nodeType="afterEffect">
                                  <p:stCondLst>
                                    <p:cond delay="0"/>
                                  </p:stCondLst>
                                  <p:childTnLst>
                                    <p:set>
                                      <p:cBhvr>
                                        <p:cTn id="19" dur="1" fill="hold">
                                          <p:stCondLst>
                                            <p:cond delay="0"/>
                                          </p:stCondLst>
                                        </p:cTn>
                                        <p:tgtEl>
                                          <p:spTgt spid="75780">
                                            <p:bg/>
                                          </p:spTgt>
                                        </p:tgtEl>
                                        <p:attrNameLst>
                                          <p:attrName>style.visibility</p:attrName>
                                        </p:attrNameLst>
                                      </p:cBhvr>
                                      <p:to>
                                        <p:strVal val="visible"/>
                                      </p:to>
                                    </p:set>
                                    <p:anim calcmode="lin" valueType="num">
                                      <p:cBhvr>
                                        <p:cTn id="20" dur="1000" fill="hold"/>
                                        <p:tgtEl>
                                          <p:spTgt spid="75780">
                                            <p:bg/>
                                          </p:spTgt>
                                        </p:tgtEl>
                                        <p:attrNameLst>
                                          <p:attrName>ppt_w</p:attrName>
                                        </p:attrNameLst>
                                      </p:cBhvr>
                                      <p:tavLst>
                                        <p:tav tm="0">
                                          <p:val>
                                            <p:fltVal val="0"/>
                                          </p:val>
                                        </p:tav>
                                        <p:tav tm="100000">
                                          <p:val>
                                            <p:strVal val="#ppt_w"/>
                                          </p:val>
                                        </p:tav>
                                      </p:tavLst>
                                    </p:anim>
                                    <p:anim calcmode="lin" valueType="num">
                                      <p:cBhvr>
                                        <p:cTn id="21" dur="1000" fill="hold"/>
                                        <p:tgtEl>
                                          <p:spTgt spid="75780">
                                            <p:bg/>
                                          </p:spTgt>
                                        </p:tgtEl>
                                        <p:attrNameLst>
                                          <p:attrName>ppt_h</p:attrName>
                                        </p:attrNameLst>
                                      </p:cBhvr>
                                      <p:tavLst>
                                        <p:tav tm="0">
                                          <p:val>
                                            <p:fltVal val="0"/>
                                          </p:val>
                                        </p:tav>
                                        <p:tav tm="100000">
                                          <p:val>
                                            <p:strVal val="#ppt_h"/>
                                          </p:val>
                                        </p:tav>
                                      </p:tavLst>
                                    </p:anim>
                                    <p:anim calcmode="lin" valueType="num">
                                      <p:cBhvr>
                                        <p:cTn id="22" dur="1000" fill="hold"/>
                                        <p:tgtEl>
                                          <p:spTgt spid="75780">
                                            <p:bg/>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75780">
                                            <p:bg/>
                                          </p:spTgt>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75780">
                                            <p:txEl>
                                              <p:pRg st="0" end="0"/>
                                            </p:txEl>
                                          </p:spTgt>
                                        </p:tgtEl>
                                        <p:attrNameLst>
                                          <p:attrName>style.visibility</p:attrName>
                                        </p:attrNameLst>
                                      </p:cBhvr>
                                      <p:to>
                                        <p:strVal val="visible"/>
                                      </p:to>
                                    </p:set>
                                    <p:anim calcmode="lin" valueType="num">
                                      <p:cBhvr>
                                        <p:cTn id="26" dur="1000" fill="hold"/>
                                        <p:tgtEl>
                                          <p:spTgt spid="75780">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75780">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7578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7578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2000"/>
                            </p:stCondLst>
                            <p:childTnLst>
                              <p:par>
                                <p:cTn id="31" presetID="15" presetClass="entr" presetSubtype="0" fill="hold" nodeType="afterEffect">
                                  <p:stCondLst>
                                    <p:cond delay="0"/>
                                  </p:stCondLst>
                                  <p:childTnLst>
                                    <p:set>
                                      <p:cBhvr>
                                        <p:cTn id="32" dur="1" fill="hold">
                                          <p:stCondLst>
                                            <p:cond delay="0"/>
                                          </p:stCondLst>
                                        </p:cTn>
                                        <p:tgtEl>
                                          <p:spTgt spid="75783"/>
                                        </p:tgtEl>
                                        <p:attrNameLst>
                                          <p:attrName>style.visibility</p:attrName>
                                        </p:attrNameLst>
                                      </p:cBhvr>
                                      <p:to>
                                        <p:strVal val="visible"/>
                                      </p:to>
                                    </p:set>
                                    <p:anim calcmode="lin" valueType="num">
                                      <p:cBhvr>
                                        <p:cTn id="33" dur="1000" fill="hold"/>
                                        <p:tgtEl>
                                          <p:spTgt spid="75783"/>
                                        </p:tgtEl>
                                        <p:attrNameLst>
                                          <p:attrName>ppt_w</p:attrName>
                                        </p:attrNameLst>
                                      </p:cBhvr>
                                      <p:tavLst>
                                        <p:tav tm="0">
                                          <p:val>
                                            <p:fltVal val="0"/>
                                          </p:val>
                                        </p:tav>
                                        <p:tav tm="100000">
                                          <p:val>
                                            <p:strVal val="#ppt_w"/>
                                          </p:val>
                                        </p:tav>
                                      </p:tavLst>
                                    </p:anim>
                                    <p:anim calcmode="lin" valueType="num">
                                      <p:cBhvr>
                                        <p:cTn id="34" dur="1000" fill="hold"/>
                                        <p:tgtEl>
                                          <p:spTgt spid="75783"/>
                                        </p:tgtEl>
                                        <p:attrNameLst>
                                          <p:attrName>ppt_h</p:attrName>
                                        </p:attrNameLst>
                                      </p:cBhvr>
                                      <p:tavLst>
                                        <p:tav tm="0">
                                          <p:val>
                                            <p:fltVal val="0"/>
                                          </p:val>
                                        </p:tav>
                                        <p:tav tm="100000">
                                          <p:val>
                                            <p:strVal val="#ppt_h"/>
                                          </p:val>
                                        </p:tav>
                                      </p:tavLst>
                                    </p:anim>
                                    <p:anim calcmode="lin" valueType="num">
                                      <p:cBhvr>
                                        <p:cTn id="35" dur="1000" fill="hold"/>
                                        <p:tgtEl>
                                          <p:spTgt spid="75783"/>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5783"/>
                                        </p:tgtEl>
                                        <p:attrNameLst>
                                          <p:attrName>ppt_y</p:attrName>
                                        </p:attrNameLst>
                                      </p:cBhvr>
                                      <p:tavLst>
                                        <p:tav tm="0" fmla="#ppt_y+(sin(-2*pi*(1-$))*-#ppt_x+cos(-2*pi*(1-$))*(1-#ppt_y))*(1-$)">
                                          <p:val>
                                            <p:fltVal val="0"/>
                                          </p:val>
                                        </p:tav>
                                        <p:tav tm="100000">
                                          <p:val>
                                            <p:fltVal val="1"/>
                                          </p:val>
                                        </p:tav>
                                      </p:tavLst>
                                    </p:anim>
                                  </p:childTnLst>
                                </p:cTn>
                              </p:par>
                            </p:childTnLst>
                          </p:cTn>
                        </p:par>
                        <p:par>
                          <p:cTn id="37" fill="hold" nodeType="afterGroup">
                            <p:stCondLst>
                              <p:cond delay="3000"/>
                            </p:stCondLst>
                            <p:childTnLst>
                              <p:par>
                                <p:cTn id="38" presetID="15" presetClass="entr" presetSubtype="0" fill="hold" grpId="0" nodeType="afterEffect">
                                  <p:stCondLst>
                                    <p:cond delay="0"/>
                                  </p:stCondLst>
                                  <p:childTnLst>
                                    <p:set>
                                      <p:cBhvr>
                                        <p:cTn id="39" dur="1" fill="hold">
                                          <p:stCondLst>
                                            <p:cond delay="0"/>
                                          </p:stCondLst>
                                        </p:cTn>
                                        <p:tgtEl>
                                          <p:spTgt spid="75785">
                                            <p:bg/>
                                          </p:spTgt>
                                        </p:tgtEl>
                                        <p:attrNameLst>
                                          <p:attrName>style.visibility</p:attrName>
                                        </p:attrNameLst>
                                      </p:cBhvr>
                                      <p:to>
                                        <p:strVal val="visible"/>
                                      </p:to>
                                    </p:set>
                                    <p:anim calcmode="lin" valueType="num">
                                      <p:cBhvr>
                                        <p:cTn id="40" dur="1000" fill="hold"/>
                                        <p:tgtEl>
                                          <p:spTgt spid="75785">
                                            <p:bg/>
                                          </p:spTgt>
                                        </p:tgtEl>
                                        <p:attrNameLst>
                                          <p:attrName>ppt_w</p:attrName>
                                        </p:attrNameLst>
                                      </p:cBhvr>
                                      <p:tavLst>
                                        <p:tav tm="0">
                                          <p:val>
                                            <p:fltVal val="0"/>
                                          </p:val>
                                        </p:tav>
                                        <p:tav tm="100000">
                                          <p:val>
                                            <p:strVal val="#ppt_w"/>
                                          </p:val>
                                        </p:tav>
                                      </p:tavLst>
                                    </p:anim>
                                    <p:anim calcmode="lin" valueType="num">
                                      <p:cBhvr>
                                        <p:cTn id="41" dur="1000" fill="hold"/>
                                        <p:tgtEl>
                                          <p:spTgt spid="75785">
                                            <p:bg/>
                                          </p:spTgt>
                                        </p:tgtEl>
                                        <p:attrNameLst>
                                          <p:attrName>ppt_h</p:attrName>
                                        </p:attrNameLst>
                                      </p:cBhvr>
                                      <p:tavLst>
                                        <p:tav tm="0">
                                          <p:val>
                                            <p:fltVal val="0"/>
                                          </p:val>
                                        </p:tav>
                                        <p:tav tm="100000">
                                          <p:val>
                                            <p:strVal val="#ppt_h"/>
                                          </p:val>
                                        </p:tav>
                                      </p:tavLst>
                                    </p:anim>
                                    <p:anim calcmode="lin" valueType="num">
                                      <p:cBhvr>
                                        <p:cTn id="42" dur="1000" fill="hold"/>
                                        <p:tgtEl>
                                          <p:spTgt spid="75785">
                                            <p:bg/>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75785">
                                            <p:bg/>
                                          </p:spTgt>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grpId="0" nodeType="withEffect">
                                  <p:stCondLst>
                                    <p:cond delay="0"/>
                                  </p:stCondLst>
                                  <p:childTnLst>
                                    <p:set>
                                      <p:cBhvr>
                                        <p:cTn id="45" dur="1" fill="hold">
                                          <p:stCondLst>
                                            <p:cond delay="0"/>
                                          </p:stCondLst>
                                        </p:cTn>
                                        <p:tgtEl>
                                          <p:spTgt spid="75785">
                                            <p:txEl>
                                              <p:pRg st="0" end="0"/>
                                            </p:txEl>
                                          </p:spTgt>
                                        </p:tgtEl>
                                        <p:attrNameLst>
                                          <p:attrName>style.visibility</p:attrName>
                                        </p:attrNameLst>
                                      </p:cBhvr>
                                      <p:to>
                                        <p:strVal val="visible"/>
                                      </p:to>
                                    </p:set>
                                    <p:anim calcmode="lin" valueType="num">
                                      <p:cBhvr>
                                        <p:cTn id="46" dur="1000" fill="hold"/>
                                        <p:tgtEl>
                                          <p:spTgt spid="75785">
                                            <p:txEl>
                                              <p:pRg st="0" end="0"/>
                                            </p:txEl>
                                          </p:spTgt>
                                        </p:tgtEl>
                                        <p:attrNameLst>
                                          <p:attrName>ppt_w</p:attrName>
                                        </p:attrNameLst>
                                      </p:cBhvr>
                                      <p:tavLst>
                                        <p:tav tm="0">
                                          <p:val>
                                            <p:fltVal val="0"/>
                                          </p:val>
                                        </p:tav>
                                        <p:tav tm="100000">
                                          <p:val>
                                            <p:strVal val="#ppt_w"/>
                                          </p:val>
                                        </p:tav>
                                      </p:tavLst>
                                    </p:anim>
                                    <p:anim calcmode="lin" valueType="num">
                                      <p:cBhvr>
                                        <p:cTn id="47" dur="1000" fill="hold"/>
                                        <p:tgtEl>
                                          <p:spTgt spid="75785">
                                            <p:txEl>
                                              <p:pRg st="0" end="0"/>
                                            </p:txEl>
                                          </p:spTgt>
                                        </p:tgtEl>
                                        <p:attrNameLst>
                                          <p:attrName>ppt_h</p:attrName>
                                        </p:attrNameLst>
                                      </p:cBhvr>
                                      <p:tavLst>
                                        <p:tav tm="0">
                                          <p:val>
                                            <p:fltVal val="0"/>
                                          </p:val>
                                        </p:tav>
                                        <p:tav tm="100000">
                                          <p:val>
                                            <p:strVal val="#ppt_h"/>
                                          </p:val>
                                        </p:tav>
                                      </p:tavLst>
                                    </p:anim>
                                    <p:anim calcmode="lin" valueType="num">
                                      <p:cBhvr>
                                        <p:cTn id="48" dur="1000" fill="hold"/>
                                        <p:tgtEl>
                                          <p:spTgt spid="7578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578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50" fill="hold" nodeType="afterGroup">
                            <p:stCondLst>
                              <p:cond delay="4000"/>
                            </p:stCondLst>
                            <p:childTnLst>
                              <p:par>
                                <p:cTn id="51" presetID="15" presetClass="entr" presetSubtype="0" fill="hold" grpId="0" nodeType="afterEffect">
                                  <p:stCondLst>
                                    <p:cond delay="0"/>
                                  </p:stCondLst>
                                  <p:childTnLst>
                                    <p:set>
                                      <p:cBhvr>
                                        <p:cTn id="52" dur="1" fill="hold">
                                          <p:stCondLst>
                                            <p:cond delay="0"/>
                                          </p:stCondLst>
                                        </p:cTn>
                                        <p:tgtEl>
                                          <p:spTgt spid="75786">
                                            <p:bg/>
                                          </p:spTgt>
                                        </p:tgtEl>
                                        <p:attrNameLst>
                                          <p:attrName>style.visibility</p:attrName>
                                        </p:attrNameLst>
                                      </p:cBhvr>
                                      <p:to>
                                        <p:strVal val="visible"/>
                                      </p:to>
                                    </p:set>
                                    <p:anim calcmode="lin" valueType="num">
                                      <p:cBhvr>
                                        <p:cTn id="53" dur="1000" fill="hold"/>
                                        <p:tgtEl>
                                          <p:spTgt spid="75786">
                                            <p:bg/>
                                          </p:spTgt>
                                        </p:tgtEl>
                                        <p:attrNameLst>
                                          <p:attrName>ppt_w</p:attrName>
                                        </p:attrNameLst>
                                      </p:cBhvr>
                                      <p:tavLst>
                                        <p:tav tm="0">
                                          <p:val>
                                            <p:fltVal val="0"/>
                                          </p:val>
                                        </p:tav>
                                        <p:tav tm="100000">
                                          <p:val>
                                            <p:strVal val="#ppt_w"/>
                                          </p:val>
                                        </p:tav>
                                      </p:tavLst>
                                    </p:anim>
                                    <p:anim calcmode="lin" valueType="num">
                                      <p:cBhvr>
                                        <p:cTn id="54" dur="1000" fill="hold"/>
                                        <p:tgtEl>
                                          <p:spTgt spid="75786">
                                            <p:bg/>
                                          </p:spTgt>
                                        </p:tgtEl>
                                        <p:attrNameLst>
                                          <p:attrName>ppt_h</p:attrName>
                                        </p:attrNameLst>
                                      </p:cBhvr>
                                      <p:tavLst>
                                        <p:tav tm="0">
                                          <p:val>
                                            <p:fltVal val="0"/>
                                          </p:val>
                                        </p:tav>
                                        <p:tav tm="100000">
                                          <p:val>
                                            <p:strVal val="#ppt_h"/>
                                          </p:val>
                                        </p:tav>
                                      </p:tavLst>
                                    </p:anim>
                                    <p:anim calcmode="lin" valueType="num">
                                      <p:cBhvr>
                                        <p:cTn id="55" dur="1000" fill="hold"/>
                                        <p:tgtEl>
                                          <p:spTgt spid="75786">
                                            <p:bg/>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75786">
                                            <p:bg/>
                                          </p:spTgt>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0"/>
                                  </p:stCondLst>
                                  <p:childTnLst>
                                    <p:set>
                                      <p:cBhvr>
                                        <p:cTn id="58" dur="1" fill="hold">
                                          <p:stCondLst>
                                            <p:cond delay="0"/>
                                          </p:stCondLst>
                                        </p:cTn>
                                        <p:tgtEl>
                                          <p:spTgt spid="75786">
                                            <p:txEl>
                                              <p:pRg st="0" end="0"/>
                                            </p:txEl>
                                          </p:spTgt>
                                        </p:tgtEl>
                                        <p:attrNameLst>
                                          <p:attrName>style.visibility</p:attrName>
                                        </p:attrNameLst>
                                      </p:cBhvr>
                                      <p:to>
                                        <p:strVal val="visible"/>
                                      </p:to>
                                    </p:set>
                                    <p:anim calcmode="lin" valueType="num">
                                      <p:cBhvr>
                                        <p:cTn id="59" dur="1000" fill="hold"/>
                                        <p:tgtEl>
                                          <p:spTgt spid="75786">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75786">
                                            <p:txEl>
                                              <p:pRg st="0" end="0"/>
                                            </p:txEl>
                                          </p:spTgt>
                                        </p:tgtEl>
                                        <p:attrNameLst>
                                          <p:attrName>ppt_h</p:attrName>
                                        </p:attrNameLst>
                                      </p:cBhvr>
                                      <p:tavLst>
                                        <p:tav tm="0">
                                          <p:val>
                                            <p:fltVal val="0"/>
                                          </p:val>
                                        </p:tav>
                                        <p:tav tm="100000">
                                          <p:val>
                                            <p:strVal val="#ppt_h"/>
                                          </p:val>
                                        </p:tav>
                                      </p:tavLst>
                                    </p:anim>
                                    <p:anim calcmode="lin" valueType="num">
                                      <p:cBhvr>
                                        <p:cTn id="61" dur="1000" fill="hold"/>
                                        <p:tgtEl>
                                          <p:spTgt spid="7578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7578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63" fill="hold" nodeType="afterGroup">
                            <p:stCondLst>
                              <p:cond delay="5000"/>
                            </p:stCondLst>
                            <p:childTnLst>
                              <p:par>
                                <p:cTn id="64" presetID="15" presetClass="entr" presetSubtype="0" fill="hold" grpId="0" nodeType="afterEffect">
                                  <p:stCondLst>
                                    <p:cond delay="0"/>
                                  </p:stCondLst>
                                  <p:childTnLst>
                                    <p:set>
                                      <p:cBhvr>
                                        <p:cTn id="65" dur="1" fill="hold">
                                          <p:stCondLst>
                                            <p:cond delay="0"/>
                                          </p:stCondLst>
                                        </p:cTn>
                                        <p:tgtEl>
                                          <p:spTgt spid="75787">
                                            <p:bg/>
                                          </p:spTgt>
                                        </p:tgtEl>
                                        <p:attrNameLst>
                                          <p:attrName>style.visibility</p:attrName>
                                        </p:attrNameLst>
                                      </p:cBhvr>
                                      <p:to>
                                        <p:strVal val="visible"/>
                                      </p:to>
                                    </p:set>
                                    <p:anim calcmode="lin" valueType="num">
                                      <p:cBhvr>
                                        <p:cTn id="66" dur="1000" fill="hold"/>
                                        <p:tgtEl>
                                          <p:spTgt spid="75787">
                                            <p:bg/>
                                          </p:spTgt>
                                        </p:tgtEl>
                                        <p:attrNameLst>
                                          <p:attrName>ppt_w</p:attrName>
                                        </p:attrNameLst>
                                      </p:cBhvr>
                                      <p:tavLst>
                                        <p:tav tm="0">
                                          <p:val>
                                            <p:fltVal val="0"/>
                                          </p:val>
                                        </p:tav>
                                        <p:tav tm="100000">
                                          <p:val>
                                            <p:strVal val="#ppt_w"/>
                                          </p:val>
                                        </p:tav>
                                      </p:tavLst>
                                    </p:anim>
                                    <p:anim calcmode="lin" valueType="num">
                                      <p:cBhvr>
                                        <p:cTn id="67" dur="1000" fill="hold"/>
                                        <p:tgtEl>
                                          <p:spTgt spid="75787">
                                            <p:bg/>
                                          </p:spTgt>
                                        </p:tgtEl>
                                        <p:attrNameLst>
                                          <p:attrName>ppt_h</p:attrName>
                                        </p:attrNameLst>
                                      </p:cBhvr>
                                      <p:tavLst>
                                        <p:tav tm="0">
                                          <p:val>
                                            <p:fltVal val="0"/>
                                          </p:val>
                                        </p:tav>
                                        <p:tav tm="100000">
                                          <p:val>
                                            <p:strVal val="#ppt_h"/>
                                          </p:val>
                                        </p:tav>
                                      </p:tavLst>
                                    </p:anim>
                                    <p:anim calcmode="lin" valueType="num">
                                      <p:cBhvr>
                                        <p:cTn id="68" dur="1000" fill="hold"/>
                                        <p:tgtEl>
                                          <p:spTgt spid="75787">
                                            <p:bg/>
                                          </p:spTgt>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75787">
                                            <p:bg/>
                                          </p:spTgt>
                                        </p:tgtEl>
                                        <p:attrNameLst>
                                          <p:attrName>ppt_y</p:attrName>
                                        </p:attrNameLst>
                                      </p:cBhvr>
                                      <p:tavLst>
                                        <p:tav tm="0" fmla="#ppt_y+(sin(-2*pi*(1-$))*-#ppt_x+cos(-2*pi*(1-$))*(1-#ppt_y))*(1-$)">
                                          <p:val>
                                            <p:fltVal val="0"/>
                                          </p:val>
                                        </p:tav>
                                        <p:tav tm="100000">
                                          <p:val>
                                            <p:fltVal val="1"/>
                                          </p:val>
                                        </p:tav>
                                      </p:tavLst>
                                    </p:anim>
                                  </p:childTnLst>
                                </p:cTn>
                              </p:par>
                              <p:par>
                                <p:cTn id="70" presetID="15" presetClass="entr" presetSubtype="0" fill="hold" grpId="0" nodeType="withEffect">
                                  <p:stCondLst>
                                    <p:cond delay="0"/>
                                  </p:stCondLst>
                                  <p:childTnLst>
                                    <p:set>
                                      <p:cBhvr>
                                        <p:cTn id="71" dur="1" fill="hold">
                                          <p:stCondLst>
                                            <p:cond delay="0"/>
                                          </p:stCondLst>
                                        </p:cTn>
                                        <p:tgtEl>
                                          <p:spTgt spid="75787">
                                            <p:txEl>
                                              <p:pRg st="0" end="0"/>
                                            </p:txEl>
                                          </p:spTgt>
                                        </p:tgtEl>
                                        <p:attrNameLst>
                                          <p:attrName>style.visibility</p:attrName>
                                        </p:attrNameLst>
                                      </p:cBhvr>
                                      <p:to>
                                        <p:strVal val="visible"/>
                                      </p:to>
                                    </p:set>
                                    <p:anim calcmode="lin" valueType="num">
                                      <p:cBhvr>
                                        <p:cTn id="72" dur="1000" fill="hold"/>
                                        <p:tgtEl>
                                          <p:spTgt spid="75787">
                                            <p:txEl>
                                              <p:pRg st="0" end="0"/>
                                            </p:txEl>
                                          </p:spTgt>
                                        </p:tgtEl>
                                        <p:attrNameLst>
                                          <p:attrName>ppt_w</p:attrName>
                                        </p:attrNameLst>
                                      </p:cBhvr>
                                      <p:tavLst>
                                        <p:tav tm="0">
                                          <p:val>
                                            <p:fltVal val="0"/>
                                          </p:val>
                                        </p:tav>
                                        <p:tav tm="100000">
                                          <p:val>
                                            <p:strVal val="#ppt_w"/>
                                          </p:val>
                                        </p:tav>
                                      </p:tavLst>
                                    </p:anim>
                                    <p:anim calcmode="lin" valueType="num">
                                      <p:cBhvr>
                                        <p:cTn id="73" dur="1000" fill="hold"/>
                                        <p:tgtEl>
                                          <p:spTgt spid="75787">
                                            <p:txEl>
                                              <p:pRg st="0" end="0"/>
                                            </p:txEl>
                                          </p:spTgt>
                                        </p:tgtEl>
                                        <p:attrNameLst>
                                          <p:attrName>ppt_h</p:attrName>
                                        </p:attrNameLst>
                                      </p:cBhvr>
                                      <p:tavLst>
                                        <p:tav tm="0">
                                          <p:val>
                                            <p:fltVal val="0"/>
                                          </p:val>
                                        </p:tav>
                                        <p:tav tm="100000">
                                          <p:val>
                                            <p:strVal val="#ppt_h"/>
                                          </p:val>
                                        </p:tav>
                                      </p:tavLst>
                                    </p:anim>
                                    <p:anim calcmode="lin" valueType="num">
                                      <p:cBhvr>
                                        <p:cTn id="74" dur="1000" fill="hold"/>
                                        <p:tgtEl>
                                          <p:spTgt spid="7578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7578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76" fill="hold" nodeType="afterGroup">
                            <p:stCondLst>
                              <p:cond delay="6000"/>
                            </p:stCondLst>
                            <p:childTnLst>
                              <p:par>
                                <p:cTn id="77" presetID="15" presetClass="entr" presetSubtype="0" fill="hold" grpId="0" nodeType="afterEffect">
                                  <p:stCondLst>
                                    <p:cond delay="0"/>
                                  </p:stCondLst>
                                  <p:childTnLst>
                                    <p:set>
                                      <p:cBhvr>
                                        <p:cTn id="78" dur="1" fill="hold">
                                          <p:stCondLst>
                                            <p:cond delay="0"/>
                                          </p:stCondLst>
                                        </p:cTn>
                                        <p:tgtEl>
                                          <p:spTgt spid="75788">
                                            <p:bg/>
                                          </p:spTgt>
                                        </p:tgtEl>
                                        <p:attrNameLst>
                                          <p:attrName>style.visibility</p:attrName>
                                        </p:attrNameLst>
                                      </p:cBhvr>
                                      <p:to>
                                        <p:strVal val="visible"/>
                                      </p:to>
                                    </p:set>
                                    <p:anim calcmode="lin" valueType="num">
                                      <p:cBhvr>
                                        <p:cTn id="79" dur="1000" fill="hold"/>
                                        <p:tgtEl>
                                          <p:spTgt spid="75788">
                                            <p:bg/>
                                          </p:spTgt>
                                        </p:tgtEl>
                                        <p:attrNameLst>
                                          <p:attrName>ppt_w</p:attrName>
                                        </p:attrNameLst>
                                      </p:cBhvr>
                                      <p:tavLst>
                                        <p:tav tm="0">
                                          <p:val>
                                            <p:fltVal val="0"/>
                                          </p:val>
                                        </p:tav>
                                        <p:tav tm="100000">
                                          <p:val>
                                            <p:strVal val="#ppt_w"/>
                                          </p:val>
                                        </p:tav>
                                      </p:tavLst>
                                    </p:anim>
                                    <p:anim calcmode="lin" valueType="num">
                                      <p:cBhvr>
                                        <p:cTn id="80" dur="1000" fill="hold"/>
                                        <p:tgtEl>
                                          <p:spTgt spid="75788">
                                            <p:bg/>
                                          </p:spTgt>
                                        </p:tgtEl>
                                        <p:attrNameLst>
                                          <p:attrName>ppt_h</p:attrName>
                                        </p:attrNameLst>
                                      </p:cBhvr>
                                      <p:tavLst>
                                        <p:tav tm="0">
                                          <p:val>
                                            <p:fltVal val="0"/>
                                          </p:val>
                                        </p:tav>
                                        <p:tav tm="100000">
                                          <p:val>
                                            <p:strVal val="#ppt_h"/>
                                          </p:val>
                                        </p:tav>
                                      </p:tavLst>
                                    </p:anim>
                                    <p:anim calcmode="lin" valueType="num">
                                      <p:cBhvr>
                                        <p:cTn id="81" dur="1000" fill="hold"/>
                                        <p:tgtEl>
                                          <p:spTgt spid="75788">
                                            <p:bg/>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75788">
                                            <p:bg/>
                                          </p:spTgt>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grpId="0" nodeType="withEffect">
                                  <p:stCondLst>
                                    <p:cond delay="0"/>
                                  </p:stCondLst>
                                  <p:childTnLst>
                                    <p:set>
                                      <p:cBhvr>
                                        <p:cTn id="84" dur="1" fill="hold">
                                          <p:stCondLst>
                                            <p:cond delay="0"/>
                                          </p:stCondLst>
                                        </p:cTn>
                                        <p:tgtEl>
                                          <p:spTgt spid="75788">
                                            <p:txEl>
                                              <p:pRg st="0" end="0"/>
                                            </p:txEl>
                                          </p:spTgt>
                                        </p:tgtEl>
                                        <p:attrNameLst>
                                          <p:attrName>style.visibility</p:attrName>
                                        </p:attrNameLst>
                                      </p:cBhvr>
                                      <p:to>
                                        <p:strVal val="visible"/>
                                      </p:to>
                                    </p:set>
                                    <p:anim calcmode="lin" valueType="num">
                                      <p:cBhvr>
                                        <p:cTn id="85" dur="1000" fill="hold"/>
                                        <p:tgtEl>
                                          <p:spTgt spid="75788">
                                            <p:txEl>
                                              <p:pRg st="0" end="0"/>
                                            </p:txEl>
                                          </p:spTgt>
                                        </p:tgtEl>
                                        <p:attrNameLst>
                                          <p:attrName>ppt_w</p:attrName>
                                        </p:attrNameLst>
                                      </p:cBhvr>
                                      <p:tavLst>
                                        <p:tav tm="0">
                                          <p:val>
                                            <p:fltVal val="0"/>
                                          </p:val>
                                        </p:tav>
                                        <p:tav tm="100000">
                                          <p:val>
                                            <p:strVal val="#ppt_w"/>
                                          </p:val>
                                        </p:tav>
                                      </p:tavLst>
                                    </p:anim>
                                    <p:anim calcmode="lin" valueType="num">
                                      <p:cBhvr>
                                        <p:cTn id="86" dur="1000" fill="hold"/>
                                        <p:tgtEl>
                                          <p:spTgt spid="75788">
                                            <p:txEl>
                                              <p:pRg st="0" end="0"/>
                                            </p:txEl>
                                          </p:spTgt>
                                        </p:tgtEl>
                                        <p:attrNameLst>
                                          <p:attrName>ppt_h</p:attrName>
                                        </p:attrNameLst>
                                      </p:cBhvr>
                                      <p:tavLst>
                                        <p:tav tm="0">
                                          <p:val>
                                            <p:fltVal val="0"/>
                                          </p:val>
                                        </p:tav>
                                        <p:tav tm="100000">
                                          <p:val>
                                            <p:strVal val="#ppt_h"/>
                                          </p:val>
                                        </p:tav>
                                      </p:tavLst>
                                    </p:anim>
                                    <p:anim calcmode="lin" valueType="num">
                                      <p:cBhvr>
                                        <p:cTn id="87" dur="1000" fill="hold"/>
                                        <p:tgtEl>
                                          <p:spTgt spid="7578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7578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89" fill="hold" nodeType="afterGroup">
                            <p:stCondLst>
                              <p:cond delay="7000"/>
                            </p:stCondLst>
                            <p:childTnLst>
                              <p:par>
                                <p:cTn id="90" presetID="15" presetClass="entr" presetSubtype="0" fill="hold" grpId="0" nodeType="afterEffect">
                                  <p:stCondLst>
                                    <p:cond delay="0"/>
                                  </p:stCondLst>
                                  <p:childTnLst>
                                    <p:set>
                                      <p:cBhvr>
                                        <p:cTn id="91" dur="1" fill="hold">
                                          <p:stCondLst>
                                            <p:cond delay="0"/>
                                          </p:stCondLst>
                                        </p:cTn>
                                        <p:tgtEl>
                                          <p:spTgt spid="75789">
                                            <p:bg/>
                                          </p:spTgt>
                                        </p:tgtEl>
                                        <p:attrNameLst>
                                          <p:attrName>style.visibility</p:attrName>
                                        </p:attrNameLst>
                                      </p:cBhvr>
                                      <p:to>
                                        <p:strVal val="visible"/>
                                      </p:to>
                                    </p:set>
                                    <p:anim calcmode="lin" valueType="num">
                                      <p:cBhvr>
                                        <p:cTn id="92" dur="1000" fill="hold"/>
                                        <p:tgtEl>
                                          <p:spTgt spid="75789">
                                            <p:bg/>
                                          </p:spTgt>
                                        </p:tgtEl>
                                        <p:attrNameLst>
                                          <p:attrName>ppt_w</p:attrName>
                                        </p:attrNameLst>
                                      </p:cBhvr>
                                      <p:tavLst>
                                        <p:tav tm="0">
                                          <p:val>
                                            <p:fltVal val="0"/>
                                          </p:val>
                                        </p:tav>
                                        <p:tav tm="100000">
                                          <p:val>
                                            <p:strVal val="#ppt_w"/>
                                          </p:val>
                                        </p:tav>
                                      </p:tavLst>
                                    </p:anim>
                                    <p:anim calcmode="lin" valueType="num">
                                      <p:cBhvr>
                                        <p:cTn id="93" dur="1000" fill="hold"/>
                                        <p:tgtEl>
                                          <p:spTgt spid="75789">
                                            <p:bg/>
                                          </p:spTgt>
                                        </p:tgtEl>
                                        <p:attrNameLst>
                                          <p:attrName>ppt_h</p:attrName>
                                        </p:attrNameLst>
                                      </p:cBhvr>
                                      <p:tavLst>
                                        <p:tav tm="0">
                                          <p:val>
                                            <p:fltVal val="0"/>
                                          </p:val>
                                        </p:tav>
                                        <p:tav tm="100000">
                                          <p:val>
                                            <p:strVal val="#ppt_h"/>
                                          </p:val>
                                        </p:tav>
                                      </p:tavLst>
                                    </p:anim>
                                    <p:anim calcmode="lin" valueType="num">
                                      <p:cBhvr>
                                        <p:cTn id="94" dur="1000" fill="hold"/>
                                        <p:tgtEl>
                                          <p:spTgt spid="75789">
                                            <p:bg/>
                                          </p:spTgt>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75789">
                                            <p:bg/>
                                          </p:spTgt>
                                        </p:tgtEl>
                                        <p:attrNameLst>
                                          <p:attrName>ppt_y</p:attrName>
                                        </p:attrNameLst>
                                      </p:cBhvr>
                                      <p:tavLst>
                                        <p:tav tm="0" fmla="#ppt_y+(sin(-2*pi*(1-$))*-#ppt_x+cos(-2*pi*(1-$))*(1-#ppt_y))*(1-$)">
                                          <p:val>
                                            <p:fltVal val="0"/>
                                          </p:val>
                                        </p:tav>
                                        <p:tav tm="100000">
                                          <p:val>
                                            <p:fltVal val="1"/>
                                          </p:val>
                                        </p:tav>
                                      </p:tavLst>
                                    </p:anim>
                                  </p:childTnLst>
                                </p:cTn>
                              </p:par>
                              <p:par>
                                <p:cTn id="96" presetID="15" presetClass="entr" presetSubtype="0" fill="hold" grpId="0" nodeType="withEffect">
                                  <p:stCondLst>
                                    <p:cond delay="0"/>
                                  </p:stCondLst>
                                  <p:childTnLst>
                                    <p:set>
                                      <p:cBhvr>
                                        <p:cTn id="97" dur="1" fill="hold">
                                          <p:stCondLst>
                                            <p:cond delay="0"/>
                                          </p:stCondLst>
                                        </p:cTn>
                                        <p:tgtEl>
                                          <p:spTgt spid="75789">
                                            <p:txEl>
                                              <p:pRg st="0" end="0"/>
                                            </p:txEl>
                                          </p:spTgt>
                                        </p:tgtEl>
                                        <p:attrNameLst>
                                          <p:attrName>style.visibility</p:attrName>
                                        </p:attrNameLst>
                                      </p:cBhvr>
                                      <p:to>
                                        <p:strVal val="visible"/>
                                      </p:to>
                                    </p:set>
                                    <p:anim calcmode="lin" valueType="num">
                                      <p:cBhvr>
                                        <p:cTn id="98" dur="1000" fill="hold"/>
                                        <p:tgtEl>
                                          <p:spTgt spid="75789">
                                            <p:txEl>
                                              <p:pRg st="0" end="0"/>
                                            </p:txEl>
                                          </p:spTgt>
                                        </p:tgtEl>
                                        <p:attrNameLst>
                                          <p:attrName>ppt_w</p:attrName>
                                        </p:attrNameLst>
                                      </p:cBhvr>
                                      <p:tavLst>
                                        <p:tav tm="0">
                                          <p:val>
                                            <p:fltVal val="0"/>
                                          </p:val>
                                        </p:tav>
                                        <p:tav tm="100000">
                                          <p:val>
                                            <p:strVal val="#ppt_w"/>
                                          </p:val>
                                        </p:tav>
                                      </p:tavLst>
                                    </p:anim>
                                    <p:anim calcmode="lin" valueType="num">
                                      <p:cBhvr>
                                        <p:cTn id="99" dur="1000" fill="hold"/>
                                        <p:tgtEl>
                                          <p:spTgt spid="75789">
                                            <p:txEl>
                                              <p:pRg st="0" end="0"/>
                                            </p:txEl>
                                          </p:spTgt>
                                        </p:tgtEl>
                                        <p:attrNameLst>
                                          <p:attrName>ppt_h</p:attrName>
                                        </p:attrNameLst>
                                      </p:cBhvr>
                                      <p:tavLst>
                                        <p:tav tm="0">
                                          <p:val>
                                            <p:fltVal val="0"/>
                                          </p:val>
                                        </p:tav>
                                        <p:tav tm="100000">
                                          <p:val>
                                            <p:strVal val="#ppt_h"/>
                                          </p:val>
                                        </p:tav>
                                      </p:tavLst>
                                    </p:anim>
                                    <p:anim calcmode="lin" valueType="num">
                                      <p:cBhvr>
                                        <p:cTn id="100" dur="1000" fill="hold"/>
                                        <p:tgtEl>
                                          <p:spTgt spid="7578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1" dur="1000" fill="hold"/>
                                        <p:tgtEl>
                                          <p:spTgt spid="7578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02" fill="hold" nodeType="afterGroup">
                            <p:stCondLst>
                              <p:cond delay="8000"/>
                            </p:stCondLst>
                            <p:childTnLst>
                              <p:par>
                                <p:cTn id="103" presetID="15" presetClass="entr" presetSubtype="0" fill="hold" grpId="0" nodeType="afterEffect">
                                  <p:stCondLst>
                                    <p:cond delay="0"/>
                                  </p:stCondLst>
                                  <p:childTnLst>
                                    <p:set>
                                      <p:cBhvr>
                                        <p:cTn id="104" dur="1" fill="hold">
                                          <p:stCondLst>
                                            <p:cond delay="0"/>
                                          </p:stCondLst>
                                        </p:cTn>
                                        <p:tgtEl>
                                          <p:spTgt spid="75790">
                                            <p:bg/>
                                          </p:spTgt>
                                        </p:tgtEl>
                                        <p:attrNameLst>
                                          <p:attrName>style.visibility</p:attrName>
                                        </p:attrNameLst>
                                      </p:cBhvr>
                                      <p:to>
                                        <p:strVal val="visible"/>
                                      </p:to>
                                    </p:set>
                                    <p:anim calcmode="lin" valueType="num">
                                      <p:cBhvr>
                                        <p:cTn id="105" dur="1000" fill="hold"/>
                                        <p:tgtEl>
                                          <p:spTgt spid="75790">
                                            <p:bg/>
                                          </p:spTgt>
                                        </p:tgtEl>
                                        <p:attrNameLst>
                                          <p:attrName>ppt_w</p:attrName>
                                        </p:attrNameLst>
                                      </p:cBhvr>
                                      <p:tavLst>
                                        <p:tav tm="0">
                                          <p:val>
                                            <p:fltVal val="0"/>
                                          </p:val>
                                        </p:tav>
                                        <p:tav tm="100000">
                                          <p:val>
                                            <p:strVal val="#ppt_w"/>
                                          </p:val>
                                        </p:tav>
                                      </p:tavLst>
                                    </p:anim>
                                    <p:anim calcmode="lin" valueType="num">
                                      <p:cBhvr>
                                        <p:cTn id="106" dur="1000" fill="hold"/>
                                        <p:tgtEl>
                                          <p:spTgt spid="75790">
                                            <p:bg/>
                                          </p:spTgt>
                                        </p:tgtEl>
                                        <p:attrNameLst>
                                          <p:attrName>ppt_h</p:attrName>
                                        </p:attrNameLst>
                                      </p:cBhvr>
                                      <p:tavLst>
                                        <p:tav tm="0">
                                          <p:val>
                                            <p:fltVal val="0"/>
                                          </p:val>
                                        </p:tav>
                                        <p:tav tm="100000">
                                          <p:val>
                                            <p:strVal val="#ppt_h"/>
                                          </p:val>
                                        </p:tav>
                                      </p:tavLst>
                                    </p:anim>
                                    <p:anim calcmode="lin" valueType="num">
                                      <p:cBhvr>
                                        <p:cTn id="107" dur="1000" fill="hold"/>
                                        <p:tgtEl>
                                          <p:spTgt spid="75790">
                                            <p:bg/>
                                          </p:spTgt>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75790">
                                            <p:bg/>
                                          </p:spTgt>
                                        </p:tgtEl>
                                        <p:attrNameLst>
                                          <p:attrName>ppt_y</p:attrName>
                                        </p:attrNameLst>
                                      </p:cBhvr>
                                      <p:tavLst>
                                        <p:tav tm="0" fmla="#ppt_y+(sin(-2*pi*(1-$))*-#ppt_x+cos(-2*pi*(1-$))*(1-#ppt_y))*(1-$)">
                                          <p:val>
                                            <p:fltVal val="0"/>
                                          </p:val>
                                        </p:tav>
                                        <p:tav tm="100000">
                                          <p:val>
                                            <p:fltVal val="1"/>
                                          </p:val>
                                        </p:tav>
                                      </p:tavLst>
                                    </p:anim>
                                  </p:childTnLst>
                                </p:cTn>
                              </p:par>
                              <p:par>
                                <p:cTn id="109" presetID="15" presetClass="entr" presetSubtype="0" fill="hold" grpId="0" nodeType="withEffect">
                                  <p:stCondLst>
                                    <p:cond delay="0"/>
                                  </p:stCondLst>
                                  <p:childTnLst>
                                    <p:set>
                                      <p:cBhvr>
                                        <p:cTn id="110" dur="1" fill="hold">
                                          <p:stCondLst>
                                            <p:cond delay="0"/>
                                          </p:stCondLst>
                                        </p:cTn>
                                        <p:tgtEl>
                                          <p:spTgt spid="75790">
                                            <p:txEl>
                                              <p:pRg st="0" end="0"/>
                                            </p:txEl>
                                          </p:spTgt>
                                        </p:tgtEl>
                                        <p:attrNameLst>
                                          <p:attrName>style.visibility</p:attrName>
                                        </p:attrNameLst>
                                      </p:cBhvr>
                                      <p:to>
                                        <p:strVal val="visible"/>
                                      </p:to>
                                    </p:set>
                                    <p:anim calcmode="lin" valueType="num">
                                      <p:cBhvr>
                                        <p:cTn id="111" dur="1000" fill="hold"/>
                                        <p:tgtEl>
                                          <p:spTgt spid="75790">
                                            <p:txEl>
                                              <p:pRg st="0" end="0"/>
                                            </p:txEl>
                                          </p:spTgt>
                                        </p:tgtEl>
                                        <p:attrNameLst>
                                          <p:attrName>ppt_w</p:attrName>
                                        </p:attrNameLst>
                                      </p:cBhvr>
                                      <p:tavLst>
                                        <p:tav tm="0">
                                          <p:val>
                                            <p:fltVal val="0"/>
                                          </p:val>
                                        </p:tav>
                                        <p:tav tm="100000">
                                          <p:val>
                                            <p:strVal val="#ppt_w"/>
                                          </p:val>
                                        </p:tav>
                                      </p:tavLst>
                                    </p:anim>
                                    <p:anim calcmode="lin" valueType="num">
                                      <p:cBhvr>
                                        <p:cTn id="112" dur="1000" fill="hold"/>
                                        <p:tgtEl>
                                          <p:spTgt spid="75790">
                                            <p:txEl>
                                              <p:pRg st="0" end="0"/>
                                            </p:txEl>
                                          </p:spTgt>
                                        </p:tgtEl>
                                        <p:attrNameLst>
                                          <p:attrName>ppt_h</p:attrName>
                                        </p:attrNameLst>
                                      </p:cBhvr>
                                      <p:tavLst>
                                        <p:tav tm="0">
                                          <p:val>
                                            <p:fltVal val="0"/>
                                          </p:val>
                                        </p:tav>
                                        <p:tav tm="100000">
                                          <p:val>
                                            <p:strVal val="#ppt_h"/>
                                          </p:val>
                                        </p:tav>
                                      </p:tavLst>
                                    </p:anim>
                                    <p:anim calcmode="lin" valueType="num">
                                      <p:cBhvr>
                                        <p:cTn id="113" dur="1000" fill="hold"/>
                                        <p:tgtEl>
                                          <p:spTgt spid="7579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7579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5" fill="hold" nodeType="afterGroup">
                            <p:stCondLst>
                              <p:cond delay="9000"/>
                            </p:stCondLst>
                            <p:childTnLst>
                              <p:par>
                                <p:cTn id="116" presetID="15" presetClass="entr" presetSubtype="0" fill="hold" grpId="0" nodeType="afterEffect">
                                  <p:stCondLst>
                                    <p:cond delay="0"/>
                                  </p:stCondLst>
                                  <p:childTnLst>
                                    <p:set>
                                      <p:cBhvr>
                                        <p:cTn id="117" dur="1" fill="hold">
                                          <p:stCondLst>
                                            <p:cond delay="0"/>
                                          </p:stCondLst>
                                        </p:cTn>
                                        <p:tgtEl>
                                          <p:spTgt spid="75784"/>
                                        </p:tgtEl>
                                        <p:attrNameLst>
                                          <p:attrName>style.visibility</p:attrName>
                                        </p:attrNameLst>
                                      </p:cBhvr>
                                      <p:to>
                                        <p:strVal val="visible"/>
                                      </p:to>
                                    </p:set>
                                    <p:anim calcmode="lin" valueType="num">
                                      <p:cBhvr>
                                        <p:cTn id="118" dur="1000" fill="hold"/>
                                        <p:tgtEl>
                                          <p:spTgt spid="75784"/>
                                        </p:tgtEl>
                                        <p:attrNameLst>
                                          <p:attrName>ppt_w</p:attrName>
                                        </p:attrNameLst>
                                      </p:cBhvr>
                                      <p:tavLst>
                                        <p:tav tm="0">
                                          <p:val>
                                            <p:fltVal val="0"/>
                                          </p:val>
                                        </p:tav>
                                        <p:tav tm="100000">
                                          <p:val>
                                            <p:strVal val="#ppt_w"/>
                                          </p:val>
                                        </p:tav>
                                      </p:tavLst>
                                    </p:anim>
                                    <p:anim calcmode="lin" valueType="num">
                                      <p:cBhvr>
                                        <p:cTn id="119" dur="1000" fill="hold"/>
                                        <p:tgtEl>
                                          <p:spTgt spid="75784"/>
                                        </p:tgtEl>
                                        <p:attrNameLst>
                                          <p:attrName>ppt_h</p:attrName>
                                        </p:attrNameLst>
                                      </p:cBhvr>
                                      <p:tavLst>
                                        <p:tav tm="0">
                                          <p:val>
                                            <p:fltVal val="0"/>
                                          </p:val>
                                        </p:tav>
                                        <p:tav tm="100000">
                                          <p:val>
                                            <p:strVal val="#ppt_h"/>
                                          </p:val>
                                        </p:tav>
                                      </p:tavLst>
                                    </p:anim>
                                    <p:anim calcmode="lin" valueType="num">
                                      <p:cBhvr>
                                        <p:cTn id="120" dur="1000" fill="hold"/>
                                        <p:tgtEl>
                                          <p:spTgt spid="75784"/>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757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allAtOnce" animBg="1"/>
      <p:bldP spid="75782" grpId="0" build="allAtOnce" animBg="1"/>
      <p:bldP spid="75784" grpId="0" animBg="1"/>
      <p:bldP spid="75785" grpId="0" build="allAtOnce" animBg="1"/>
      <p:bldP spid="75786" grpId="0" build="allAtOnce" animBg="1"/>
      <p:bldP spid="75787" grpId="0" build="allAtOnce" animBg="1"/>
      <p:bldP spid="75788" grpId="0" build="allAtOnce" animBg="1"/>
      <p:bldP spid="75789" grpId="0" build="allAtOnce" animBg="1"/>
      <p:bldP spid="75790"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638800" y="-152400"/>
            <a:ext cx="3505200" cy="1169988"/>
          </a:xfrm>
        </p:spPr>
        <p:txBody>
          <a:bodyPr/>
          <a:lstStyle/>
          <a:p>
            <a:pPr eaLnBrk="1" hangingPunct="1">
              <a:defRPr/>
            </a:pPr>
            <a:r>
              <a:rPr lang="en-US" sz="4800" b="1" i="1">
                <a:latin typeface="Times New Roman" charset="0"/>
              </a:rPr>
              <a:t>China, 1981</a:t>
            </a:r>
          </a:p>
        </p:txBody>
      </p:sp>
      <p:pic>
        <p:nvPicPr>
          <p:cNvPr id="77827" name="Picture 3" descr="Chin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819400"/>
            <a:ext cx="6248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4" descr="China000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57200"/>
            <a:ext cx="4476750"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5" descr="China000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72050" y="3657600"/>
            <a:ext cx="44767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6" descr="China000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48250" y="838200"/>
            <a:ext cx="44767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advClick="0" advTm="14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1000"/>
                                  </p:stCondLst>
                                  <p:childTnLst>
                                    <p:set>
                                      <p:cBhvr>
                                        <p:cTn id="6" dur="1" fill="hold">
                                          <p:stCondLst>
                                            <p:cond delay="0"/>
                                          </p:stCondLst>
                                        </p:cTn>
                                        <p:tgtEl>
                                          <p:spTgt spid="77827"/>
                                        </p:tgtEl>
                                        <p:attrNameLst>
                                          <p:attrName>style.visibility</p:attrName>
                                        </p:attrNameLst>
                                      </p:cBhvr>
                                      <p:to>
                                        <p:strVal val="visible"/>
                                      </p:to>
                                    </p:set>
                                    <p:animEffect transition="in" filter="checkerboard(across)">
                                      <p:cBhvr>
                                        <p:cTn id="7" dur="500"/>
                                        <p:tgtEl>
                                          <p:spTgt spid="77827"/>
                                        </p:tgtEl>
                                      </p:cBhvr>
                                    </p:animEffect>
                                  </p:childTnLst>
                                </p:cTn>
                              </p:par>
                            </p:childTnLst>
                          </p:cTn>
                        </p:par>
                        <p:par>
                          <p:cTn id="8" fill="hold" nodeType="afterGroup">
                            <p:stCondLst>
                              <p:cond delay="1500"/>
                            </p:stCondLst>
                            <p:childTnLst>
                              <p:par>
                                <p:cTn id="9" presetID="5" presetClass="entr" presetSubtype="10" fill="hold" nodeType="afterEffect">
                                  <p:stCondLst>
                                    <p:cond delay="1000"/>
                                  </p:stCondLst>
                                  <p:childTnLst>
                                    <p:set>
                                      <p:cBhvr>
                                        <p:cTn id="10" dur="1" fill="hold">
                                          <p:stCondLst>
                                            <p:cond delay="0"/>
                                          </p:stCondLst>
                                        </p:cTn>
                                        <p:tgtEl>
                                          <p:spTgt spid="77830"/>
                                        </p:tgtEl>
                                        <p:attrNameLst>
                                          <p:attrName>style.visibility</p:attrName>
                                        </p:attrNameLst>
                                      </p:cBhvr>
                                      <p:to>
                                        <p:strVal val="visible"/>
                                      </p:to>
                                    </p:set>
                                    <p:animEffect transition="in" filter="checkerboard(across)">
                                      <p:cBhvr>
                                        <p:cTn id="11" dur="500"/>
                                        <p:tgtEl>
                                          <p:spTgt spid="77830"/>
                                        </p:tgtEl>
                                      </p:cBhvr>
                                    </p:animEffect>
                                  </p:childTnLst>
                                </p:cTn>
                              </p:par>
                            </p:childTnLst>
                          </p:cTn>
                        </p:par>
                        <p:par>
                          <p:cTn id="12" fill="hold" nodeType="afterGroup">
                            <p:stCondLst>
                              <p:cond delay="3000"/>
                            </p:stCondLst>
                            <p:childTnLst>
                              <p:par>
                                <p:cTn id="13" presetID="5" presetClass="entr" presetSubtype="10" fill="hold" nodeType="afterEffect">
                                  <p:stCondLst>
                                    <p:cond delay="1000"/>
                                  </p:stCondLst>
                                  <p:childTnLst>
                                    <p:set>
                                      <p:cBhvr>
                                        <p:cTn id="14" dur="1" fill="hold">
                                          <p:stCondLst>
                                            <p:cond delay="0"/>
                                          </p:stCondLst>
                                        </p:cTn>
                                        <p:tgtEl>
                                          <p:spTgt spid="77829"/>
                                        </p:tgtEl>
                                        <p:attrNameLst>
                                          <p:attrName>style.visibility</p:attrName>
                                        </p:attrNameLst>
                                      </p:cBhvr>
                                      <p:to>
                                        <p:strVal val="visible"/>
                                      </p:to>
                                    </p:set>
                                    <p:animEffect transition="in" filter="checkerboard(across)">
                                      <p:cBhvr>
                                        <p:cTn id="15" dur="500"/>
                                        <p:tgtEl>
                                          <p:spTgt spid="77829"/>
                                        </p:tgtEl>
                                      </p:cBhvr>
                                    </p:animEffect>
                                  </p:childTnLst>
                                </p:cTn>
                              </p:par>
                            </p:childTnLst>
                          </p:cTn>
                        </p:par>
                        <p:par>
                          <p:cTn id="16" fill="hold" nodeType="afterGroup">
                            <p:stCondLst>
                              <p:cond delay="4500"/>
                            </p:stCondLst>
                            <p:childTnLst>
                              <p:par>
                                <p:cTn id="17" presetID="5" presetClass="entr" presetSubtype="10" fill="hold" nodeType="afterEffect">
                                  <p:stCondLst>
                                    <p:cond delay="1000"/>
                                  </p:stCondLst>
                                  <p:childTnLst>
                                    <p:set>
                                      <p:cBhvr>
                                        <p:cTn id="18" dur="1" fill="hold">
                                          <p:stCondLst>
                                            <p:cond delay="0"/>
                                          </p:stCondLst>
                                        </p:cTn>
                                        <p:tgtEl>
                                          <p:spTgt spid="77828"/>
                                        </p:tgtEl>
                                        <p:attrNameLst>
                                          <p:attrName>style.visibility</p:attrName>
                                        </p:attrNameLst>
                                      </p:cBhvr>
                                      <p:to>
                                        <p:strVal val="visible"/>
                                      </p:to>
                                    </p:set>
                                    <p:animEffect transition="in" filter="checkerboard(across)">
                                      <p:cBhvr>
                                        <p:cTn id="19"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343400" y="76200"/>
            <a:ext cx="4800600" cy="865188"/>
          </a:xfrm>
        </p:spPr>
        <p:txBody>
          <a:bodyPr/>
          <a:lstStyle/>
          <a:p>
            <a:pPr eaLnBrk="1" hangingPunct="1">
              <a:defRPr/>
            </a:pPr>
            <a:r>
              <a:rPr lang="en-US" sz="4000" i="1">
                <a:latin typeface="Arial" charset="0"/>
              </a:rPr>
              <a:t>Susan &amp; Me, 1982</a:t>
            </a:r>
            <a:endParaRPr lang="en-US" b="1" i="1">
              <a:latin typeface="Arial" charset="0"/>
            </a:endParaRPr>
          </a:p>
        </p:txBody>
      </p:sp>
      <p:pic>
        <p:nvPicPr>
          <p:cNvPr id="139266" name="Picture 3" descr="Chin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3400" y="990600"/>
            <a:ext cx="5638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descr="Engagemen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36575"/>
            <a:ext cx="4343400"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Engagemen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850441">
            <a:off x="4122738" y="3505200"/>
            <a:ext cx="2667000" cy="3124200"/>
          </a:xfrm>
          <a:prstGeom prst="rect">
            <a:avLst/>
          </a:prstGeom>
          <a:noFill/>
          <a:effectLst>
            <a:outerShdw blurRad="63500" dist="107763" dir="13500000" algn="ctr" rotWithShape="0">
              <a:schemeClr val="folHlink">
                <a:alpha val="50000"/>
              </a:scheme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blinds(horizontal)">
                                      <p:cBhvr>
                                        <p:cTn id="7" dur="2000"/>
                                        <p:tgtEl>
                                          <p:spTgt spid="67589"/>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67588"/>
                                        </p:tgtEl>
                                        <p:attrNameLst>
                                          <p:attrName>style.visibility</p:attrName>
                                        </p:attrNameLst>
                                      </p:cBhvr>
                                      <p:to>
                                        <p:strVal val="visible"/>
                                      </p:to>
                                    </p:set>
                                    <p:animEffect transition="in" filter="blinds(horizontal)">
                                      <p:cBhvr>
                                        <p:cTn id="11" dur="20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p:txBody>
          <a:bodyPr/>
          <a:lstStyle/>
          <a:p>
            <a:pPr eaLnBrk="1" hangingPunct="1"/>
            <a:r>
              <a:rPr lang="en-US">
                <a:latin typeface="Arial" charset="0"/>
                <a:ea typeface="ＭＳ Ｐゴシック" charset="0"/>
                <a:cs typeface="ＭＳ Ｐゴシック" charset="0"/>
              </a:rPr>
              <a:t>Black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62" name="Picture 6" descr="D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Rectangle 2"/>
          <p:cNvSpPr>
            <a:spLocks noGrp="1" noChangeArrowheads="1"/>
          </p:cNvSpPr>
          <p:nvPr>
            <p:ph type="title" idx="4294967295"/>
          </p:nvPr>
        </p:nvSpPr>
        <p:spPr>
          <a:xfrm>
            <a:off x="0" y="2972544"/>
            <a:ext cx="9144000" cy="1752600"/>
          </a:xfrm>
          <a:extLst/>
        </p:spPr>
        <p:txBody>
          <a:bodyPr/>
          <a:lstStyle/>
          <a:p>
            <a:pPr eaLnBrk="1" hangingPunct="1">
              <a:defRPr/>
            </a:pPr>
            <a:r>
              <a:rPr lang="en-US" sz="6600" dirty="0">
                <a:solidFill>
                  <a:schemeClr val="bg1"/>
                </a:solidFill>
                <a:effectLst>
                  <a:glow rad="165100">
                    <a:schemeClr val="tx2">
                      <a:alpha val="92000"/>
                    </a:schemeClr>
                  </a:glow>
                </a:effectLst>
                <a:latin typeface="Arial" charset="0"/>
                <a:ea typeface="ＭＳ Ｐゴシック" charset="0"/>
                <a:cs typeface="ＭＳ Ｐゴシック" charset="0"/>
              </a:rPr>
              <a:t>II.  Marriage still </a:t>
            </a:r>
            <a:r>
              <a:rPr lang="en-US" sz="6600" dirty="0" smtClean="0">
                <a:solidFill>
                  <a:schemeClr val="bg1"/>
                </a:solidFill>
                <a:effectLst>
                  <a:glow rad="165100">
                    <a:schemeClr val="tx2">
                      <a:alpha val="92000"/>
                    </a:schemeClr>
                  </a:glow>
                </a:effectLst>
                <a:latin typeface="Arial" charset="0"/>
                <a:ea typeface="ＭＳ Ｐゴシック" charset="0"/>
                <a:cs typeface="ＭＳ Ｐゴシック" charset="0"/>
              </a:rPr>
              <a:t>isn</a:t>
            </a:r>
            <a:r>
              <a:rPr lang="fr-FR" altLang="ja-JP" sz="6600" dirty="0" smtClean="0">
                <a:solidFill>
                  <a:schemeClr val="bg1"/>
                </a:solidFill>
                <a:effectLst>
                  <a:glow rad="165100">
                    <a:schemeClr val="tx2">
                      <a:alpha val="92000"/>
                    </a:schemeClr>
                  </a:glow>
                </a:effectLst>
                <a:latin typeface="Arial" charset="0"/>
                <a:ea typeface="ＭＳ Ｐゴシック" charset="0"/>
                <a:cs typeface="ＭＳ Ｐゴシック" charset="0"/>
              </a:rPr>
              <a:t>'</a:t>
            </a:r>
            <a:r>
              <a:rPr lang="en-US" sz="6600" dirty="0" smtClean="0">
                <a:solidFill>
                  <a:schemeClr val="bg1"/>
                </a:solidFill>
                <a:effectLst>
                  <a:glow rad="165100">
                    <a:schemeClr val="tx2">
                      <a:alpha val="92000"/>
                    </a:schemeClr>
                  </a:glow>
                </a:effectLst>
                <a:latin typeface="Arial" charset="0"/>
                <a:ea typeface="ＭＳ Ｐゴシック" charset="0"/>
                <a:cs typeface="ＭＳ Ｐゴシック" charset="0"/>
              </a:rPr>
              <a:t>t </a:t>
            </a:r>
            <a:r>
              <a:rPr lang="en-US" sz="6600" dirty="0">
                <a:solidFill>
                  <a:srgbClr val="FFFA13"/>
                </a:solidFill>
                <a:effectLst>
                  <a:glow rad="165100">
                    <a:schemeClr val="tx2">
                      <a:alpha val="92000"/>
                    </a:schemeClr>
                  </a:glow>
                </a:effectLst>
                <a:latin typeface="Arial" charset="0"/>
                <a:ea typeface="ＭＳ Ｐゴシック" charset="0"/>
                <a:cs typeface="ＭＳ Ｐゴシック" charset="0"/>
              </a:rPr>
              <a:t>prohibited</a:t>
            </a:r>
            <a:r>
              <a:rPr lang="en-US" sz="6600" dirty="0">
                <a:solidFill>
                  <a:schemeClr val="bg1"/>
                </a:solidFill>
                <a:effectLst>
                  <a:glow rad="165100">
                    <a:schemeClr val="tx2">
                      <a:alpha val="92000"/>
                    </a:schemeClr>
                  </a:glow>
                </a:effectLst>
                <a:latin typeface="Arial" charset="0"/>
                <a:ea typeface="ＭＳ Ｐゴシック" charset="0"/>
                <a:cs typeface="ＭＳ Ｐゴシック" charset="0"/>
              </a:rPr>
              <a:t> (36-40).</a:t>
            </a:r>
            <a:endParaRPr lang="en-US" dirty="0">
              <a:effectLst>
                <a:glow rad="165100">
                  <a:schemeClr val="tx2">
                    <a:alpha val="92000"/>
                  </a:schemeClr>
                </a:glow>
              </a:effectLst>
              <a:latin typeface="Arial" charset="0"/>
              <a:ea typeface="ＭＳ Ｐゴシック" charset="0"/>
              <a:cs typeface="ＭＳ Ｐゴシック" charset="0"/>
            </a:endParaRPr>
          </a:p>
        </p:txBody>
      </p:sp>
      <p:sp>
        <p:nvSpPr>
          <p:cNvPr id="143364" name="Rectangle 7"/>
          <p:cNvSpPr>
            <a:spLocks noChangeArrowheads="1"/>
          </p:cNvSpPr>
          <p:nvPr/>
        </p:nvSpPr>
        <p:spPr bwMode="auto">
          <a:xfrm>
            <a:off x="5105400" y="6172200"/>
            <a:ext cx="4038600" cy="762000"/>
          </a:xfrm>
          <a:prstGeom prst="rect">
            <a:avLst/>
          </a:prstGeom>
          <a:gradFill rotWithShape="0">
            <a:gsLst>
              <a:gs pos="0">
                <a:srgbClr val="007A01"/>
              </a:gs>
              <a:gs pos="100000">
                <a:srgbClr val="0038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en-US" sz="3200">
                <a:solidFill>
                  <a:schemeClr val="bg1"/>
                </a:solidFill>
              </a:rPr>
              <a:t>30 December 1983</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685800" y="609600"/>
            <a:ext cx="7848600" cy="1828800"/>
          </a:xfrm>
        </p:spPr>
        <p:txBody>
          <a:bodyPr/>
          <a:lstStyle/>
          <a:p>
            <a:pPr eaLnBrk="1" hangingPunct="1"/>
            <a:r>
              <a:rPr lang="en-US">
                <a:solidFill>
                  <a:schemeClr val="bg1"/>
                </a:solidFill>
                <a:latin typeface="Arial" charset="0"/>
                <a:ea typeface="ＭＳ Ｐゴシック" charset="0"/>
                <a:cs typeface="ＭＳ Ｐゴシック" charset="0"/>
              </a:rPr>
              <a:t>A. </a:t>
            </a:r>
            <a:r>
              <a:rPr lang="en-US">
                <a:solidFill>
                  <a:srgbClr val="FFFA13"/>
                </a:solidFill>
                <a:latin typeface="Arial" charset="0"/>
                <a:ea typeface="ＭＳ Ｐゴシック" charset="0"/>
                <a:cs typeface="ＭＳ Ｐゴシック" charset="0"/>
              </a:rPr>
              <a:t>Singles</a:t>
            </a:r>
            <a:r>
              <a:rPr lang="en-US">
                <a:solidFill>
                  <a:schemeClr val="bg1"/>
                </a:solidFill>
                <a:latin typeface="Arial" charset="0"/>
                <a:ea typeface="ＭＳ Ｐゴシック" charset="0"/>
                <a:cs typeface="ＭＳ Ｐゴシック" charset="0"/>
              </a:rPr>
              <a:t> should get married if sexual temptation is too strong (36-38).</a:t>
            </a:r>
            <a:endParaRPr lang="en-US">
              <a:latin typeface="Arial" charset="0"/>
              <a:ea typeface="ＭＳ Ｐゴシック" charset="0"/>
              <a:cs typeface="ＭＳ Ｐゴシック" charset="0"/>
            </a:endParaRPr>
          </a:p>
        </p:txBody>
      </p:sp>
      <p:pic>
        <p:nvPicPr>
          <p:cNvPr id="145411" name="Picture 3" descr="second-life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62200" y="2819400"/>
            <a:ext cx="4683125"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p:txBody>
          <a:bodyPr/>
          <a:lstStyle/>
          <a:p>
            <a:pPr eaLnBrk="1" hangingPunct="1"/>
            <a:r>
              <a:rPr lang="en-US">
                <a:latin typeface="Arial" charset="0"/>
                <a:ea typeface="ＭＳ Ｐゴシック" charset="0"/>
                <a:cs typeface="ＭＳ Ｐゴシック" charset="0"/>
              </a:rPr>
              <a:t>Black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9506" name="Rectangle 3"/>
          <p:cNvSpPr>
            <a:spLocks noGrp="1" noChangeArrowheads="1"/>
          </p:cNvSpPr>
          <p:nvPr>
            <p:ph type="title" idx="4294967295"/>
          </p:nvPr>
        </p:nvSpPr>
        <p:spPr>
          <a:xfrm>
            <a:off x="685800" y="762000"/>
            <a:ext cx="7772400" cy="1143000"/>
          </a:xfrm>
        </p:spPr>
        <p:txBody>
          <a:bodyPr/>
          <a:lstStyle/>
          <a:p>
            <a:pPr eaLnBrk="1" hangingPunct="1"/>
            <a:r>
              <a:rPr lang="en-US">
                <a:solidFill>
                  <a:schemeClr val="bg1"/>
                </a:solidFill>
                <a:latin typeface="Arial" charset="0"/>
                <a:ea typeface="ＭＳ Ｐゴシック" charset="0"/>
                <a:cs typeface="ＭＳ Ｐゴシック" charset="0"/>
              </a:rPr>
              <a:t>B. </a:t>
            </a:r>
            <a:r>
              <a:rPr lang="en-US">
                <a:solidFill>
                  <a:srgbClr val="FFFA13"/>
                </a:solidFill>
                <a:latin typeface="Arial" charset="0"/>
                <a:ea typeface="ＭＳ Ｐゴシック" charset="0"/>
                <a:cs typeface="ＭＳ Ｐゴシック" charset="0"/>
              </a:rPr>
              <a:t>Widows</a:t>
            </a:r>
            <a:r>
              <a:rPr lang="en-US">
                <a:solidFill>
                  <a:schemeClr val="bg1"/>
                </a:solidFill>
                <a:latin typeface="Arial" charset="0"/>
                <a:ea typeface="ＭＳ Ｐゴシック" charset="0"/>
                <a:cs typeface="ＭＳ Ｐゴシック" charset="0"/>
              </a:rPr>
              <a:t> can remarry too (39-40).</a:t>
            </a:r>
            <a:endParaRPr lang="en-US">
              <a:latin typeface="Arial" charset="0"/>
              <a:ea typeface="ＭＳ Ｐゴシック" charset="0"/>
              <a:cs typeface="ＭＳ Ｐゴシック" charset="0"/>
            </a:endParaRPr>
          </a:p>
        </p:txBody>
      </p:sp>
      <p:pic>
        <p:nvPicPr>
          <p:cNvPr id="149507" name="Picture 5" descr="CARL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5600" y="2438400"/>
            <a:ext cx="3079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p:txBody>
          <a:bodyPr/>
          <a:lstStyle/>
          <a:p>
            <a:pPr eaLnBrk="1" hangingPunct="1"/>
            <a:r>
              <a:rPr lang="en-US">
                <a:latin typeface="Arial" charset="0"/>
                <a:ea typeface="ＭＳ Ｐゴシック" charset="0"/>
                <a:cs typeface="ＭＳ Ｐゴシック" charset="0"/>
              </a:rPr>
              <a:t>Black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02" name="Picture 3" descr="dan_in_real_life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0"/>
            <a:ext cx="8458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Rectangle 2"/>
          <p:cNvSpPr>
            <a:spLocks noGrp="1" noChangeArrowheads="1"/>
          </p:cNvSpPr>
          <p:nvPr>
            <p:ph type="title" idx="4294967295"/>
          </p:nvPr>
        </p:nvSpPr>
        <p:spPr>
          <a:xfrm>
            <a:off x="609600" y="5867400"/>
            <a:ext cx="7772400" cy="762000"/>
          </a:xfrm>
        </p:spPr>
        <p:txBody>
          <a:bodyPr/>
          <a:lstStyle/>
          <a:p>
            <a:pPr eaLnBrk="1" hangingPunct="1"/>
            <a:r>
              <a:rPr lang="en-US" sz="4000">
                <a:solidFill>
                  <a:schemeClr val="tx1"/>
                </a:solidFill>
                <a:latin typeface="Arial" charset="0"/>
                <a:ea typeface="ＭＳ Ｐゴシック" charset="0"/>
                <a:cs typeface="ＭＳ Ｐゴシック" charset="0"/>
              </a:rPr>
              <a:t>Single parenting ain</a:t>
            </a:r>
            <a:r>
              <a:rPr lang="fr-FR" altLang="ja-JP" sz="4000">
                <a:solidFill>
                  <a:schemeClr val="tx1"/>
                </a:solidFill>
                <a:latin typeface="Arial" charset="0"/>
                <a:ea typeface="ＭＳ Ｐゴシック" charset="0"/>
                <a:cs typeface="ＭＳ Ｐゴシック" charset="0"/>
              </a:rPr>
              <a:t>'</a:t>
            </a:r>
            <a:r>
              <a:rPr lang="en-US" sz="4000">
                <a:solidFill>
                  <a:schemeClr val="tx1"/>
                </a:solidFill>
                <a:latin typeface="Arial" charset="0"/>
                <a:ea typeface="ＭＳ Ｐゴシック" charset="0"/>
                <a:cs typeface="ＭＳ Ｐゴシック" charset="0"/>
              </a:rPr>
              <a:t>t for sissies</a:t>
            </a:r>
            <a:endParaRPr lang="en-US">
              <a:solidFill>
                <a:schemeClr val="tx1"/>
              </a:solidFill>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762000" y="609600"/>
            <a:ext cx="7772400" cy="4691063"/>
          </a:xfrm>
        </p:spPr>
        <p:txBody>
          <a:bodyPr/>
          <a:lstStyle/>
          <a:p>
            <a:pPr eaLnBrk="1" hangingPunct="1"/>
            <a:r>
              <a:rPr lang="en-US" sz="9600">
                <a:solidFill>
                  <a:srgbClr val="FFFA13"/>
                </a:solidFill>
                <a:latin typeface="Arial" charset="0"/>
                <a:ea typeface="ＭＳ Ｐゴシック" charset="0"/>
                <a:cs typeface="ＭＳ Ｐゴシック" charset="0"/>
              </a:rPr>
              <a:t>Japanese Occupation of Singapore</a:t>
            </a:r>
            <a:endParaRPr lang="en-US" sz="3600">
              <a:latin typeface="Arial" charset="0"/>
              <a:ea typeface="ＭＳ Ｐゴシック" charset="0"/>
              <a:cs typeface="ＭＳ Ｐゴシック"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0975" y="0"/>
            <a:ext cx="944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1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p:txBody>
          <a:bodyPr/>
          <a:lstStyle/>
          <a:p>
            <a:pPr eaLnBrk="1" hangingPunct="1"/>
            <a:r>
              <a:rPr lang="en-US">
                <a:latin typeface="Arial" charset="0"/>
                <a:ea typeface="ＭＳ Ｐゴシック" charset="0"/>
                <a:cs typeface="ＭＳ Ｐゴシック" charset="0"/>
              </a:rPr>
              <a:t>Black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7698" name="Picture 5" descr="Hayter-Davi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7162800" cy="67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9" name="Rectangle 3"/>
          <p:cNvSpPr>
            <a:spLocks noGrp="1" noChangeArrowheads="1"/>
          </p:cNvSpPr>
          <p:nvPr>
            <p:ph type="title" idx="4294967295"/>
          </p:nvPr>
        </p:nvSpPr>
        <p:spPr>
          <a:xfrm>
            <a:off x="3733800" y="0"/>
            <a:ext cx="5410200" cy="1066800"/>
          </a:xfrm>
          <a:noFill/>
        </p:spPr>
        <p:txBody>
          <a:bodyPr/>
          <a:lstStyle/>
          <a:p>
            <a:pPr eaLnBrk="1" hangingPunct="1"/>
            <a:r>
              <a:rPr lang="en-US" u="sng">
                <a:solidFill>
                  <a:schemeClr val="bg1"/>
                </a:solidFill>
                <a:latin typeface="Arial" charset="0"/>
                <a:ea typeface="ＭＳ Ｐゴシック" charset="0"/>
                <a:cs typeface="ＭＳ Ｐゴシック" charset="0"/>
              </a:rPr>
              <a:t>Main Idea</a:t>
            </a:r>
            <a:endParaRPr lang="en-US">
              <a:latin typeface="Arial" charset="0"/>
              <a:ea typeface="ＭＳ Ｐゴシック" charset="0"/>
              <a:cs typeface="ＭＳ Ｐゴシック" charset="0"/>
            </a:endParaRPr>
          </a:p>
        </p:txBody>
      </p:sp>
      <p:sp>
        <p:nvSpPr>
          <p:cNvPr id="112644" name="Rectangle 4"/>
          <p:cNvSpPr>
            <a:spLocks noChangeArrowheads="1"/>
          </p:cNvSpPr>
          <p:nvPr/>
        </p:nvSpPr>
        <p:spPr bwMode="auto">
          <a:xfrm>
            <a:off x="4038600" y="1371600"/>
            <a:ext cx="5105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4400">
                <a:solidFill>
                  <a:schemeClr val="bg1"/>
                </a:solidFill>
              </a:rPr>
              <a:t>Singleness has its </a:t>
            </a:r>
            <a:r>
              <a:rPr lang="en-US" sz="4400">
                <a:solidFill>
                  <a:srgbClr val="FFFA13"/>
                </a:solidFill>
              </a:rPr>
              <a:t>advantages</a:t>
            </a:r>
            <a:r>
              <a:rPr lang="en-US" sz="4400">
                <a:solidFill>
                  <a:schemeClr val="bg1"/>
                </a:solidFill>
              </a:rPr>
              <a:t> (especially during difficult times) but marriage isn</a:t>
            </a:r>
            <a:r>
              <a:rPr lang="fr-FR" altLang="ja-JP" sz="4400">
                <a:solidFill>
                  <a:schemeClr val="bg1"/>
                </a:solidFill>
              </a:rPr>
              <a:t>'</a:t>
            </a:r>
            <a:r>
              <a:rPr lang="en-US" sz="4400">
                <a:solidFill>
                  <a:schemeClr val="bg1"/>
                </a:solidFill>
              </a:rPr>
              <a:t>t </a:t>
            </a:r>
            <a:r>
              <a:rPr lang="en-US" sz="4400">
                <a:solidFill>
                  <a:srgbClr val="FFFA13"/>
                </a:solidFill>
              </a:rPr>
              <a:t>prohibited</a:t>
            </a:r>
            <a:r>
              <a:rPr lang="en-US" sz="4400">
                <a:solidFill>
                  <a:schemeClr val="bg1"/>
                </a:solidFill>
              </a:rPr>
              <a:t>.</a:t>
            </a:r>
            <a:endParaRPr lang="en-US" sz="440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44"/>
                                        </p:tgtEl>
                                        <p:attrNameLst>
                                          <p:attrName>style.visibility</p:attrName>
                                        </p:attrNameLst>
                                      </p:cBhvr>
                                      <p:to>
                                        <p:strVal val="visible"/>
                                      </p:to>
                                    </p:set>
                                    <p:animEffect transition="in" filter="dissolve">
                                      <p:cBhvr>
                                        <p:cTn id="7" dur="500"/>
                                        <p:tgtEl>
                                          <p:spTgt spid="112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59746"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8002" name="Rectangle 2"/>
          <p:cNvSpPr>
            <a:spLocks noGrp="1" noChangeArrowheads="1"/>
          </p:cNvSpPr>
          <p:nvPr>
            <p:ph type="title" idx="4294967295"/>
          </p:nvPr>
        </p:nvSpPr>
        <p:spPr>
          <a:xfrm>
            <a:off x="152400" y="5181600"/>
            <a:ext cx="2057400" cy="1143000"/>
          </a:xfrm>
        </p:spPr>
        <p:txBody>
          <a:bodyPr/>
          <a:lstStyle/>
          <a:p>
            <a:pPr algn="l" eaLnBrk="1" hangingPunct="1"/>
            <a:r>
              <a:rPr lang="en-US">
                <a:solidFill>
                  <a:schemeClr val="accent2"/>
                </a:solidFill>
                <a:latin typeface="Arial" charset="0"/>
                <a:ea typeface="ＭＳ Ｐゴシック" charset="0"/>
                <a:cs typeface="ＭＳ Ｐゴシック" charset="0"/>
              </a:rPr>
              <a:t>Non-</a:t>
            </a:r>
          </a:p>
        </p:txBody>
      </p:sp>
      <p:pic>
        <p:nvPicPr>
          <p:cNvPr id="159748" name="Picture 3" descr="cards_amex-gre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371600"/>
            <a:ext cx="571500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5" descr="39974-GirishMarath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35814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0" name="Rectangle 6"/>
          <p:cNvSpPr>
            <a:spLocks noChangeArrowheads="1"/>
          </p:cNvSpPr>
          <p:nvPr/>
        </p:nvSpPr>
        <p:spPr bwMode="auto">
          <a:xfrm>
            <a:off x="-228600" y="5181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r>
              <a:rPr lang="en-US" sz="4400"/>
              <a:t>Membership has its privileges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80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1794" name="Picture 4" descr="singled-ou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5" name="Rectangle 2"/>
          <p:cNvSpPr>
            <a:spLocks noGrp="1" noChangeArrowheads="1"/>
          </p:cNvSpPr>
          <p:nvPr>
            <p:ph type="title" idx="4294967295"/>
          </p:nvPr>
        </p:nvSpPr>
        <p:spPr>
          <a:xfrm>
            <a:off x="762000" y="152400"/>
            <a:ext cx="7772400" cy="990600"/>
          </a:xfrm>
          <a:solidFill>
            <a:schemeClr val="tx2"/>
          </a:solidFill>
        </p:spPr>
        <p:txBody>
          <a:bodyPr/>
          <a:lstStyle/>
          <a:p>
            <a:pPr eaLnBrk="1" hangingPunct="1"/>
            <a:r>
              <a:rPr lang="en-US">
                <a:solidFill>
                  <a:schemeClr val="bg1"/>
                </a:solidFill>
                <a:latin typeface="Arial" charset="0"/>
                <a:ea typeface="ＭＳ Ｐゴシック" charset="0"/>
                <a:cs typeface="ＭＳ Ｐゴシック" charset="0"/>
              </a:rPr>
              <a:t>What about Singles?</a:t>
            </a:r>
            <a:endParaRPr lang="en-US">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a:xfrm>
            <a:off x="685800" y="188913"/>
            <a:ext cx="7772400" cy="1143000"/>
          </a:xfrm>
          <a:solidFill>
            <a:srgbClr val="FF0000"/>
          </a:solidFill>
        </p:spPr>
        <p:txBody>
          <a:bodyPr/>
          <a:lstStyle/>
          <a:p>
            <a:pPr eaLnBrk="1" hangingPunct="1"/>
            <a:r>
              <a:rPr lang="en-US" sz="5400" b="1">
                <a:solidFill>
                  <a:schemeClr val="bg1"/>
                </a:solidFill>
                <a:latin typeface="Arial" charset="0"/>
                <a:ea typeface="ＭＳ Ｐゴシック" charset="0"/>
                <a:cs typeface="ＭＳ Ｐゴシック" charset="0"/>
              </a:rPr>
              <a:t>Harriet Hartbyrne</a:t>
            </a:r>
            <a:endParaRPr lang="en-US">
              <a:latin typeface="Arial" charset="0"/>
              <a:ea typeface="ＭＳ Ｐゴシック" charset="0"/>
              <a:cs typeface="ＭＳ Ｐゴシック" charset="0"/>
            </a:endParaRPr>
          </a:p>
        </p:txBody>
      </p:sp>
      <p:pic>
        <p:nvPicPr>
          <p:cNvPr id="130052" name="Picture 4" descr="tombstone071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168775"/>
            <a:ext cx="4033838"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ChangeArrowheads="1"/>
          </p:cNvSpPr>
          <p:nvPr/>
        </p:nvSpPr>
        <p:spPr bwMode="auto">
          <a:xfrm>
            <a:off x="773113" y="1341438"/>
            <a:ext cx="75438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ja-JP" altLang="en-US" sz="4400" b="1">
                <a:solidFill>
                  <a:schemeClr val="bg1"/>
                </a:solidFill>
              </a:rPr>
              <a:t>“</a:t>
            </a:r>
            <a:r>
              <a:rPr lang="en-US" altLang="ja-JP" sz="4400" b="1">
                <a:solidFill>
                  <a:schemeClr val="bg1"/>
                </a:solidFill>
              </a:rPr>
              <a:t>I don</a:t>
            </a:r>
            <a:r>
              <a:rPr lang="fr-FR" altLang="ja-JP" sz="4400" b="1">
                <a:solidFill>
                  <a:schemeClr val="bg1"/>
                </a:solidFill>
              </a:rPr>
              <a:t>'</a:t>
            </a:r>
            <a:r>
              <a:rPr lang="en-US" altLang="ja-JP" sz="4400" b="1">
                <a:solidFill>
                  <a:schemeClr val="bg1"/>
                </a:solidFill>
              </a:rPr>
              <a:t>t want anyone to put </a:t>
            </a:r>
            <a:r>
              <a:rPr lang="fr-FR" altLang="ja-JP" sz="4400" b="1">
                <a:solidFill>
                  <a:schemeClr val="bg1"/>
                </a:solidFill>
              </a:rPr>
              <a:t>'</a:t>
            </a:r>
            <a:r>
              <a:rPr lang="en-US" altLang="ja-JP" sz="4400" b="1">
                <a:solidFill>
                  <a:schemeClr val="bg1"/>
                </a:solidFill>
              </a:rPr>
              <a:t>Miss</a:t>
            </a:r>
            <a:r>
              <a:rPr lang="fr-FR" altLang="ja-JP" sz="4400" b="1">
                <a:solidFill>
                  <a:schemeClr val="bg1"/>
                </a:solidFill>
              </a:rPr>
              <a:t>'</a:t>
            </a:r>
            <a:r>
              <a:rPr lang="en-US" altLang="ja-JP" sz="4400" b="1">
                <a:solidFill>
                  <a:schemeClr val="bg1"/>
                </a:solidFill>
              </a:rPr>
              <a:t> on my tombstone—</a:t>
            </a:r>
            <a:br>
              <a:rPr lang="en-US" altLang="ja-JP" sz="4400" b="1">
                <a:solidFill>
                  <a:schemeClr val="bg1"/>
                </a:solidFill>
              </a:rPr>
            </a:br>
            <a:r>
              <a:rPr lang="en-US" altLang="ja-JP" sz="4400" b="1">
                <a:solidFill>
                  <a:schemeClr val="bg1"/>
                </a:solidFill>
              </a:rPr>
              <a:t>I haven</a:t>
            </a:r>
            <a:r>
              <a:rPr lang="fr-FR" altLang="ja-JP" sz="4400" b="1">
                <a:solidFill>
                  <a:schemeClr val="bg1"/>
                </a:solidFill>
              </a:rPr>
              <a:t>'</a:t>
            </a:r>
            <a:r>
              <a:rPr lang="en-US" altLang="ja-JP" sz="4400" b="1">
                <a:solidFill>
                  <a:schemeClr val="bg1"/>
                </a:solidFill>
              </a:rPr>
              <a:t>t missed as much as people think!</a:t>
            </a:r>
            <a:r>
              <a:rPr lang="ja-JP" altLang="en-US" sz="4400" b="1">
                <a:solidFill>
                  <a:schemeClr val="bg1"/>
                </a:solidFill>
              </a:rPr>
              <a:t>”</a:t>
            </a:r>
            <a:r>
              <a:rPr lang="en-US" altLang="ja-JP" sz="4400" b="1">
                <a:solidFill>
                  <a:schemeClr val="bg1"/>
                </a:solidFill>
              </a:rPr>
              <a:t> </a:t>
            </a:r>
            <a:endParaRPr lang="en-US" sz="4400" b="1">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30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p:txBody>
          <a:bodyPr/>
          <a:lstStyle/>
          <a:p>
            <a:pPr eaLnBrk="1" hangingPunct="1"/>
            <a:r>
              <a:rPr lang="en-US">
                <a:latin typeface="Arial" charset="0"/>
                <a:ea typeface="ＭＳ Ｐゴシック" charset="0"/>
                <a:cs typeface="ＭＳ Ｐゴシック" charset="0"/>
              </a:rPr>
              <a:t>Black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685800" y="-100013"/>
            <a:ext cx="7772400" cy="838201"/>
          </a:xfrm>
        </p:spPr>
        <p:txBody>
          <a:bodyPr/>
          <a:lstStyle/>
          <a:p>
            <a:pPr eaLnBrk="1" hangingPunct="1"/>
            <a:r>
              <a:rPr lang="en-US" b="1">
                <a:solidFill>
                  <a:schemeClr val="bg1"/>
                </a:solidFill>
                <a:latin typeface="Arial" charset="0"/>
              </a:rPr>
              <a:t>Jonathan Stone</a:t>
            </a:r>
            <a:endParaRPr lang="en-US">
              <a:latin typeface="Arial" charset="0"/>
            </a:endParaRPr>
          </a:p>
        </p:txBody>
      </p:sp>
      <p:pic>
        <p:nvPicPr>
          <p:cNvPr id="167938" name="Picture 2" descr="Jonathan Stone Fecebook.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63" y="725488"/>
            <a:ext cx="9144001"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6" descr="stressed lad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752850"/>
            <a:ext cx="41402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6" name="Picture 7" descr="stressed wor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838200"/>
            <a:ext cx="4033838"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7" name="Picture 8" descr="portrait-bit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90913" y="506413"/>
            <a:ext cx="5576887" cy="63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3"/>
          <p:cNvSpPr>
            <a:spLocks noGrp="1" noChangeArrowheads="1"/>
          </p:cNvSpPr>
          <p:nvPr>
            <p:ph type="title"/>
          </p:nvPr>
        </p:nvSpPr>
        <p:spPr>
          <a:xfrm>
            <a:off x="381000" y="76200"/>
            <a:ext cx="8458200" cy="1120552"/>
          </a:xfrm>
        </p:spPr>
        <p:txBody>
          <a:bodyPr/>
          <a:lstStyle/>
          <a:p>
            <a:pPr eaLnBrk="1" hangingPunct="1">
              <a:defRPr/>
            </a:pPr>
            <a:r>
              <a:rPr lang="en-US" sz="4000" b="1" dirty="0" smtClean="0">
                <a:effectLst>
                  <a:glow rad="177800">
                    <a:schemeClr val="bg2">
                      <a:alpha val="88000"/>
                    </a:schemeClr>
                  </a:glow>
                </a:effectLst>
                <a:latin typeface="Arial" charset="0"/>
              </a:rPr>
              <a:t>How should marrieds respond to 1 Corinthians 7:25-40?</a:t>
            </a:r>
            <a:endParaRPr lang="en-US" sz="4000" b="1" dirty="0">
              <a:effectLst>
                <a:glow rad="177800">
                  <a:schemeClr val="bg2">
                    <a:alpha val="88000"/>
                  </a:schemeClr>
                </a:glow>
              </a:effectLst>
              <a:latin typeface="Arial" charset="0"/>
            </a:endParaRPr>
          </a:p>
        </p:txBody>
      </p:sp>
    </p:spTree>
  </p:cSld>
  <p:clrMapOvr>
    <a:masterClrMapping/>
  </p:clrMapOvr>
  <p:transition xmlns:p14="http://schemas.microsoft.com/office/powerpoint/2010/main" advClick="0" advTm="16000"/>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p:txBody>
          <a:bodyPr/>
          <a:lstStyle/>
          <a:p>
            <a:pPr eaLnBrk="1" hangingPunct="1"/>
            <a:r>
              <a:rPr lang="en-US">
                <a:latin typeface="Arial" charset="0"/>
                <a:ea typeface="ＭＳ Ｐゴシック" charset="0"/>
                <a:cs typeface="ＭＳ Ｐゴシック" charset="0"/>
              </a:rPr>
              <a:t>Black</a:t>
            </a:r>
          </a:p>
        </p:txBody>
      </p:sp>
      <p:pic>
        <p:nvPicPr>
          <p:cNvPr id="172035" name="Picture 3" descr="bandhead stress ki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76200"/>
            <a:ext cx="5472113"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a:xfrm>
            <a:off x="685800" y="228600"/>
            <a:ext cx="7772400" cy="838200"/>
          </a:xfrm>
        </p:spPr>
        <p:txBody>
          <a:bodyPr/>
          <a:lstStyle/>
          <a:p>
            <a:pPr eaLnBrk="1" hangingPunct="1"/>
            <a:r>
              <a:rPr lang="en-US" b="1">
                <a:solidFill>
                  <a:schemeClr val="bg1"/>
                </a:solidFill>
                <a:latin typeface="Arial" charset="0"/>
              </a:rPr>
              <a:t>Key NT Singles</a:t>
            </a:r>
            <a:endParaRPr lang="en-US">
              <a:latin typeface="Arial" charset="0"/>
            </a:endParaRPr>
          </a:p>
        </p:txBody>
      </p:sp>
      <p:pic>
        <p:nvPicPr>
          <p:cNvPr id="174082" name="Picture 4" descr="Jes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400" y="2133600"/>
            <a:ext cx="23574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3" name="Text Box 6"/>
          <p:cNvSpPr txBox="1">
            <a:spLocks noChangeArrowheads="1"/>
          </p:cNvSpPr>
          <p:nvPr/>
        </p:nvSpPr>
        <p:spPr bwMode="auto">
          <a:xfrm>
            <a:off x="2819400" y="28956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t>Romans 5:12-21</a:t>
            </a:r>
          </a:p>
        </p:txBody>
      </p:sp>
      <p:sp>
        <p:nvSpPr>
          <p:cNvPr id="174084" name="Text Box 7"/>
          <p:cNvSpPr txBox="1">
            <a:spLocks noChangeArrowheads="1"/>
          </p:cNvSpPr>
          <p:nvPr/>
        </p:nvSpPr>
        <p:spPr bwMode="auto">
          <a:xfrm>
            <a:off x="2819400" y="34290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t>1 Cor. 15:22</a:t>
            </a:r>
          </a:p>
        </p:txBody>
      </p:sp>
      <p:pic>
        <p:nvPicPr>
          <p:cNvPr id="174085" name="Picture 11" descr="PH01589K"/>
          <p:cNvPicPr>
            <a:picLocks noChangeAspect="1" noChangeArrowheads="1"/>
          </p:cNvPicPr>
          <p:nvPr/>
        </p:nvPicPr>
        <p:blipFill>
          <a:blip r:embed="rId4">
            <a:lum bright="20000" contrast="14000"/>
            <a:extLst>
              <a:ext uri="{28A0092B-C50C-407E-A947-70E740481C1C}">
                <a14:useLocalDpi xmlns:a14="http://schemas.microsoft.com/office/drawing/2010/main"/>
              </a:ext>
            </a:extLst>
          </a:blip>
          <a:srcRect/>
          <a:stretch>
            <a:fillRect/>
          </a:stretch>
        </p:blipFill>
        <p:spPr bwMode="auto">
          <a:xfrm>
            <a:off x="5715000" y="2133600"/>
            <a:ext cx="23241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p:txBody>
          <a:bodyPr/>
          <a:lstStyle/>
          <a:p>
            <a:pPr eaLnBrk="1" hangingPunct="1"/>
            <a:r>
              <a:rPr lang="en-US">
                <a:latin typeface="Arial" charset="0"/>
                <a:ea typeface="ＭＳ Ｐゴシック" charset="0"/>
                <a:cs typeface="ＭＳ Ｐゴシック" charset="0"/>
              </a:rPr>
              <a:t>Black</a:t>
            </a:r>
          </a:p>
        </p:txBody>
      </p:sp>
      <p:pic>
        <p:nvPicPr>
          <p:cNvPr id="83971"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16200" y="1638300"/>
            <a:ext cx="38989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p:txBody>
          <a:bodyPr/>
          <a:lstStyle/>
          <a:p>
            <a:pPr eaLnBrk="1" hangingPunct="1"/>
            <a:r>
              <a:rPr lang="en-US">
                <a:solidFill>
                  <a:schemeClr val="bg1"/>
                </a:solidFill>
                <a:latin typeface="Arial" charset="0"/>
                <a:ea typeface="ＭＳ Ｐゴシック" charset="0"/>
                <a:cs typeface="ＭＳ Ｐゴシック" charset="0"/>
              </a:rPr>
              <a:t>Luci Swindoll</a:t>
            </a:r>
            <a:endParaRPr lang="en-US">
              <a:latin typeface="Arial" charset="0"/>
              <a:ea typeface="ＭＳ Ｐゴシック" charset="0"/>
              <a:cs typeface="ＭＳ Ｐゴシック" charset="0"/>
            </a:endParaRPr>
          </a:p>
        </p:txBody>
      </p:sp>
      <p:pic>
        <p:nvPicPr>
          <p:cNvPr id="46083" name="Picture 3" descr="narrow my b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881436">
            <a:off x="685800" y="228600"/>
            <a:ext cx="1676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LuciSwindo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53200" y="152400"/>
            <a:ext cx="23876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228600" y="3048000"/>
            <a:ext cx="86106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sz="2800">
                <a:solidFill>
                  <a:schemeClr val="bg1"/>
                </a:solidFill>
                <a:latin typeface="Arial Narrow" charset="0"/>
              </a:rPr>
              <a:t>“</a:t>
            </a:r>
            <a:r>
              <a:rPr lang="en-US" altLang="ja-JP" sz="2800">
                <a:solidFill>
                  <a:schemeClr val="bg1"/>
                </a:solidFill>
                <a:latin typeface="Arial Narrow" charset="0"/>
              </a:rPr>
              <a:t>As a little girl, I always liked the idea of a single lifestyle.  I never consciously wanted to marry. I had high goals.  I wanted to sing professionally. I wanted to travel.  I realized that if I married, I wouldn</a:t>
            </a:r>
            <a:r>
              <a:rPr lang="fr-FR" altLang="ja-JP" sz="2800">
                <a:solidFill>
                  <a:schemeClr val="bg1"/>
                </a:solidFill>
                <a:latin typeface="Arial Narrow" charset="0"/>
              </a:rPr>
              <a:t>'</a:t>
            </a:r>
            <a:r>
              <a:rPr lang="en-US" altLang="ja-JP" sz="2800">
                <a:solidFill>
                  <a:schemeClr val="bg1"/>
                </a:solidFill>
                <a:latin typeface="Arial Narrow" charset="0"/>
              </a:rPr>
              <a:t>t have time to accomplish these goals.  Also, I thought my temperament needed solitude and was not suited to the responsibilities that marriage and a family required.  I didn</a:t>
            </a:r>
            <a:r>
              <a:rPr lang="fr-FR" altLang="ja-JP" sz="2800">
                <a:solidFill>
                  <a:schemeClr val="bg1"/>
                </a:solidFill>
                <a:latin typeface="Arial Narrow" charset="0"/>
              </a:rPr>
              <a:t>'</a:t>
            </a:r>
            <a:r>
              <a:rPr lang="en-US" altLang="ja-JP" sz="2800">
                <a:solidFill>
                  <a:schemeClr val="bg1"/>
                </a:solidFill>
                <a:latin typeface="Arial Narrow" charset="0"/>
              </a:rPr>
              <a:t>t think I could blend into my husband with my whole heart.  Quite early, God revealed to me that I would be better off not to marry.</a:t>
            </a:r>
            <a:r>
              <a:rPr lang="ja-JP" altLang="en-US" sz="2800">
                <a:solidFill>
                  <a:schemeClr val="bg1"/>
                </a:solidFill>
                <a:latin typeface="Arial Narrow" charset="0"/>
              </a:rPr>
              <a:t>”</a:t>
            </a:r>
            <a:r>
              <a:rPr lang="en-US" altLang="ja-JP" sz="2800">
                <a:solidFill>
                  <a:schemeClr val="bg1"/>
                </a:solidFill>
                <a:latin typeface="Arial Narrow" charset="0"/>
              </a:rPr>
              <a:t> </a:t>
            </a:r>
            <a:endParaRPr lang="en-US" sz="2800">
              <a:solidFill>
                <a:schemeClr val="bg1"/>
              </a:solidFill>
              <a:latin typeface="Arial Narrow"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608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46083"/>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p:txBody>
          <a:bodyPr/>
          <a:lstStyle/>
          <a:p>
            <a:pPr eaLnBrk="1" hangingPunct="1"/>
            <a:r>
              <a:rPr lang="en-US">
                <a:latin typeface="Arial" charset="0"/>
                <a:ea typeface="ＭＳ Ｐゴシック" charset="0"/>
                <a:cs typeface="ＭＳ Ｐゴシック" charset="0"/>
              </a:rPr>
              <a:t>Don</a:t>
            </a:r>
            <a:r>
              <a:rPr lang="fr-FR" altLang="ja-JP">
                <a:latin typeface="Arial" charset="0"/>
                <a:ea typeface="ＭＳ Ｐゴシック" charset="0"/>
                <a:cs typeface="ＭＳ Ｐゴシック" charset="0"/>
              </a:rPr>
              <a:t>'</a:t>
            </a:r>
            <a:r>
              <a:rPr lang="en-US">
                <a:latin typeface="Arial" charset="0"/>
                <a:ea typeface="ＭＳ Ｐゴシック" charset="0"/>
                <a:cs typeface="ＭＳ Ｐゴシック" charset="0"/>
              </a:rPr>
              <a:t>t Nag</a:t>
            </a:r>
          </a:p>
        </p:txBody>
      </p:sp>
      <p:pic>
        <p:nvPicPr>
          <p:cNvPr id="178179" name="Picture 3" descr="single on beac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7400" y="838200"/>
            <a:ext cx="53086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0" name="Picture 4" descr="called to singlenes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67000" y="4343400"/>
            <a:ext cx="40481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idx="4294967295"/>
          </p:nvPr>
        </p:nvSpPr>
        <p:spPr/>
        <p:txBody>
          <a:bodyPr/>
          <a:lstStyle/>
          <a:p>
            <a:pPr eaLnBrk="1" hangingPunct="1"/>
            <a:r>
              <a:rPr lang="en-US">
                <a:latin typeface="Arial" charset="0"/>
                <a:ea typeface="ＭＳ Ｐゴシック" charset="0"/>
                <a:cs typeface="ＭＳ Ｐゴシック" charset="0"/>
              </a:rPr>
              <a:t>Contentment</a:t>
            </a:r>
          </a:p>
        </p:txBody>
      </p:sp>
      <p:pic>
        <p:nvPicPr>
          <p:cNvPr id="180226" name="Picture 3" descr="contentme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13" y="0"/>
            <a:ext cx="9275763"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4484" name="Text Box 4"/>
          <p:cNvSpPr txBox="1">
            <a:spLocks noChangeArrowheads="1"/>
          </p:cNvSpPr>
          <p:nvPr/>
        </p:nvSpPr>
        <p:spPr bwMode="auto">
          <a:xfrm>
            <a:off x="35496" y="3501008"/>
            <a:ext cx="915955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defRPr/>
            </a:pPr>
            <a:r>
              <a:rPr lang="ja-JP" altLang="en-US" sz="4000" b="1" dirty="0">
                <a:solidFill>
                  <a:srgbClr val="FFFFFF"/>
                </a:solidFill>
                <a:effectLst>
                  <a:glow rad="101600">
                    <a:schemeClr val="tx1">
                      <a:alpha val="75000"/>
                    </a:schemeClr>
                  </a:glow>
                </a:effectLst>
              </a:rPr>
              <a:t>“</a:t>
            </a:r>
            <a:r>
              <a:rPr lang="en-US" sz="4000" b="1" dirty="0">
                <a:solidFill>
                  <a:srgbClr val="FFFFFF"/>
                </a:solidFill>
                <a:effectLst>
                  <a:glow rad="101600">
                    <a:schemeClr val="tx1">
                      <a:alpha val="75000"/>
                    </a:schemeClr>
                  </a:glow>
                </a:effectLst>
              </a:rPr>
              <a:t>…is not the </a:t>
            </a:r>
            <a:r>
              <a:rPr lang="en-US" sz="4000" b="1" dirty="0">
                <a:solidFill>
                  <a:srgbClr val="FFFF00"/>
                </a:solidFill>
                <a:effectLst>
                  <a:glow rad="101600">
                    <a:schemeClr val="tx1">
                      <a:alpha val="75000"/>
                    </a:schemeClr>
                  </a:glow>
                </a:effectLst>
              </a:rPr>
              <a:t>fulfillment</a:t>
            </a:r>
            <a:r>
              <a:rPr lang="en-US" sz="4000" b="1" dirty="0">
                <a:solidFill>
                  <a:srgbClr val="FFFFFF"/>
                </a:solidFill>
                <a:effectLst>
                  <a:glow rad="101600">
                    <a:schemeClr val="tx1">
                      <a:alpha val="75000"/>
                    </a:schemeClr>
                  </a:glow>
                </a:effectLst>
              </a:rPr>
              <a:t> of </a:t>
            </a:r>
            <a:br>
              <a:rPr lang="en-US" sz="4000" b="1" dirty="0">
                <a:solidFill>
                  <a:srgbClr val="FFFFFF"/>
                </a:solidFill>
                <a:effectLst>
                  <a:glow rad="101600">
                    <a:schemeClr val="tx1">
                      <a:alpha val="75000"/>
                    </a:schemeClr>
                  </a:glow>
                </a:effectLst>
              </a:rPr>
            </a:br>
            <a:r>
              <a:rPr lang="en-US" sz="4000" b="1" dirty="0">
                <a:solidFill>
                  <a:srgbClr val="FFFFFF"/>
                </a:solidFill>
                <a:effectLst>
                  <a:glow rad="101600">
                    <a:schemeClr val="tx1">
                      <a:alpha val="75000"/>
                    </a:schemeClr>
                  </a:glow>
                </a:effectLst>
              </a:rPr>
              <a:t>what you </a:t>
            </a:r>
            <a:r>
              <a:rPr lang="en-US" sz="4000" b="1" dirty="0">
                <a:solidFill>
                  <a:srgbClr val="FFFF00"/>
                </a:solidFill>
                <a:effectLst>
                  <a:glow rad="101600">
                    <a:schemeClr val="tx1">
                      <a:alpha val="75000"/>
                    </a:schemeClr>
                  </a:glow>
                </a:effectLst>
              </a:rPr>
              <a:t>want</a:t>
            </a:r>
            <a:r>
              <a:rPr lang="en-US" sz="4000" b="1" dirty="0">
                <a:solidFill>
                  <a:srgbClr val="FFFFFF"/>
                </a:solidFill>
                <a:effectLst>
                  <a:glow rad="101600">
                    <a:schemeClr val="tx1">
                      <a:alpha val="75000"/>
                    </a:schemeClr>
                  </a:glow>
                </a:effectLst>
              </a:rPr>
              <a:t>,</a:t>
            </a:r>
            <a:br>
              <a:rPr lang="en-US" sz="4000" b="1" dirty="0">
                <a:solidFill>
                  <a:srgbClr val="FFFFFF"/>
                </a:solidFill>
                <a:effectLst>
                  <a:glow rad="101600">
                    <a:schemeClr val="tx1">
                      <a:alpha val="75000"/>
                    </a:schemeClr>
                  </a:glow>
                </a:effectLst>
              </a:rPr>
            </a:br>
            <a:r>
              <a:rPr lang="en-US" sz="4000" b="1" dirty="0">
                <a:solidFill>
                  <a:srgbClr val="FFFFFF"/>
                </a:solidFill>
                <a:effectLst>
                  <a:glow rad="101600">
                    <a:schemeClr val="tx1">
                      <a:alpha val="75000"/>
                    </a:schemeClr>
                  </a:glow>
                </a:effectLst>
              </a:rPr>
              <a:t>but the </a:t>
            </a:r>
            <a:r>
              <a:rPr lang="en-US" sz="4000" b="1" dirty="0">
                <a:solidFill>
                  <a:srgbClr val="FFFF00"/>
                </a:solidFill>
                <a:effectLst>
                  <a:glow rad="101600">
                    <a:schemeClr val="tx1">
                      <a:alpha val="75000"/>
                    </a:schemeClr>
                  </a:glow>
                </a:effectLst>
              </a:rPr>
              <a:t>realization</a:t>
            </a:r>
            <a:r>
              <a:rPr lang="en-US" sz="4000" b="1" dirty="0">
                <a:solidFill>
                  <a:srgbClr val="FFFFFF"/>
                </a:solidFill>
                <a:effectLst>
                  <a:glow rad="101600">
                    <a:schemeClr val="tx1">
                      <a:alpha val="75000"/>
                    </a:schemeClr>
                  </a:glow>
                </a:effectLst>
              </a:rPr>
              <a:t> of </a:t>
            </a:r>
            <a:br>
              <a:rPr lang="en-US" sz="4000" b="1" dirty="0">
                <a:solidFill>
                  <a:srgbClr val="FFFFFF"/>
                </a:solidFill>
                <a:effectLst>
                  <a:glow rad="101600">
                    <a:schemeClr val="tx1">
                      <a:alpha val="75000"/>
                    </a:schemeClr>
                  </a:glow>
                </a:effectLst>
              </a:rPr>
            </a:br>
            <a:r>
              <a:rPr lang="en-US" sz="4000" b="1" dirty="0">
                <a:solidFill>
                  <a:srgbClr val="FFFFFF"/>
                </a:solidFill>
                <a:effectLst>
                  <a:glow rad="101600">
                    <a:schemeClr val="tx1">
                      <a:alpha val="75000"/>
                    </a:schemeClr>
                  </a:glow>
                </a:effectLst>
              </a:rPr>
              <a:t>what you already </a:t>
            </a:r>
            <a:r>
              <a:rPr lang="en-US" sz="4000" b="1" dirty="0">
                <a:solidFill>
                  <a:srgbClr val="FFFF00"/>
                </a:solidFill>
                <a:effectLst>
                  <a:glow rad="101600">
                    <a:schemeClr val="tx1">
                      <a:alpha val="75000"/>
                    </a:schemeClr>
                  </a:glow>
                </a:effectLst>
              </a:rPr>
              <a:t>have</a:t>
            </a:r>
            <a:r>
              <a:rPr lang="ja-JP" altLang="en-US" sz="4000" b="1" dirty="0">
                <a:solidFill>
                  <a:srgbClr val="FFFFFF"/>
                </a:solidFill>
                <a:effectLst>
                  <a:glow rad="101600">
                    <a:schemeClr val="tx1">
                      <a:alpha val="75000"/>
                    </a:schemeClr>
                  </a:glow>
                </a:effectLst>
              </a:rPr>
              <a:t>”</a:t>
            </a:r>
            <a:endParaRPr lang="en-US" sz="4000" b="1" dirty="0">
              <a:solidFill>
                <a:srgbClr val="FFFFFF"/>
              </a:solidFill>
              <a:effectLst>
                <a:glow rad="101600">
                  <a:schemeClr val="tx1">
                    <a:alpha val="75000"/>
                  </a:schemeClr>
                </a:glo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4484">
                                            <p:txEl>
                                              <p:pRg st="0" end="0"/>
                                            </p:txEl>
                                          </p:spTgt>
                                        </p:tgtEl>
                                        <p:attrNameLst>
                                          <p:attrName>style.visibility</p:attrName>
                                        </p:attrNameLst>
                                      </p:cBhvr>
                                      <p:to>
                                        <p:strVal val="visible"/>
                                      </p:to>
                                    </p:set>
                                    <p:animEffect transition="in" filter="dissolve">
                                      <p:cBhvr>
                                        <p:cTn id="7" dur="500"/>
                                        <p:tgtEl>
                                          <p:spTgt spid="29644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4484"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title" idx="4294967295"/>
          </p:nvPr>
        </p:nvSpPr>
        <p:spPr/>
        <p:txBody>
          <a:bodyPr/>
          <a:lstStyle/>
          <a:p>
            <a:pPr eaLnBrk="1" hangingPunct="1"/>
            <a:r>
              <a:rPr lang="en-US">
                <a:latin typeface="Arial" charset="0"/>
                <a:ea typeface="ＭＳ Ｐゴシック" charset="0"/>
                <a:cs typeface="ＭＳ Ｐゴシック" charset="0"/>
              </a:rPr>
              <a:t>Black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smtClean="0">
                <a:solidFill>
                  <a:srgbClr val="FFFFFF"/>
                </a:solidFill>
                <a:latin typeface="Arial" charset="0"/>
                <a:ea typeface="ＭＳ Ｐゴシック" charset="0"/>
              </a:rPr>
              <a:t>NT Preaching link </a:t>
            </a:r>
            <a:r>
              <a:rPr lang="en-US" sz="2800" b="1" dirty="0">
                <a:solidFill>
                  <a:srgbClr val="FFFFFF"/>
                </a:solidFill>
                <a:latin typeface="Arial" charset="0"/>
                <a:ea typeface="ＭＳ Ｐゴシック" charset="0"/>
              </a:rPr>
              <a:t>at </a:t>
            </a:r>
            <a:r>
              <a:rPr lang="en-US" sz="2800" b="1" dirty="0"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and script </a:t>
            </a:r>
            <a:r>
              <a:rPr lang="en-US" sz="3200" b="1" dirty="0">
                <a:solidFill>
                  <a:srgbClr val="FFFFFF"/>
                </a:solidFill>
                <a:latin typeface="Arial" charset="0"/>
                <a:cs typeface="Arial" charset="0"/>
              </a:rPr>
              <a:t>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7943233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idx="4294967295"/>
          </p:nvPr>
        </p:nvSpPr>
        <p:spPr/>
        <p:txBody>
          <a:bodyPr/>
          <a:lstStyle/>
          <a:p>
            <a:pPr eaLnBrk="1" hangingPunct="1"/>
            <a:r>
              <a:rPr lang="en-US">
                <a:latin typeface="Arial" charset="0"/>
                <a:cs typeface="Arial" charset="0"/>
              </a:rPr>
              <a:t>Third Missionary Journey Map</a:t>
            </a:r>
          </a:p>
        </p:txBody>
      </p:sp>
      <p:pic>
        <p:nvPicPr>
          <p:cNvPr id="8601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4"/>
          <p:cNvSpPr txBox="1">
            <a:spLocks noChangeArrowheads="1"/>
          </p:cNvSpPr>
          <p:nvPr/>
        </p:nvSpPr>
        <p:spPr bwMode="auto">
          <a:xfrm>
            <a:off x="1600200" y="2794000"/>
            <a:ext cx="2895600" cy="701675"/>
          </a:xfrm>
          <a:prstGeom prst="rect">
            <a:avLst/>
          </a:prstGeom>
          <a:noFill/>
          <a:ln w="9525">
            <a:noFill/>
            <a:miter lim="800000"/>
            <a:headEnd/>
            <a:tailEnd/>
          </a:ln>
          <a:effectLst/>
        </p:spPr>
        <p:txBody>
          <a:bodyPr>
            <a:spAutoFit/>
          </a:bodyPr>
          <a:lstStyle/>
          <a:p>
            <a:pPr eaLnBrk="1" hangingPunct="1">
              <a:spcBef>
                <a:spcPct val="50000"/>
              </a:spcBef>
              <a:defRPr/>
            </a:pPr>
            <a:r>
              <a:rPr lang="en-US" sz="4000" b="1">
                <a:solidFill>
                  <a:schemeClr val="bg1"/>
                </a:solidFill>
                <a:effectLst>
                  <a:glow rad="177800">
                    <a:schemeClr val="tx2">
                      <a:alpha val="93000"/>
                    </a:schemeClr>
                  </a:glow>
                </a:effectLst>
                <a:latin typeface="Arial"/>
                <a:ea typeface="ＭＳ Ｐゴシック" charset="-128"/>
                <a:cs typeface="Arial"/>
              </a:rPr>
              <a:t>Corinth</a:t>
            </a:r>
          </a:p>
        </p:txBody>
      </p:sp>
      <p:sp>
        <p:nvSpPr>
          <p:cNvPr id="87045" name="Oval 5"/>
          <p:cNvSpPr>
            <a:spLocks noChangeArrowheads="1"/>
          </p:cNvSpPr>
          <p:nvPr/>
        </p:nvSpPr>
        <p:spPr bwMode="auto">
          <a:xfrm>
            <a:off x="1619250" y="2651125"/>
            <a:ext cx="261938" cy="273050"/>
          </a:xfrm>
          <a:prstGeom prst="ellipse">
            <a:avLst/>
          </a:prstGeom>
          <a:solidFill>
            <a:schemeClr val="bg1"/>
          </a:solidFill>
          <a:ln w="57150" cmpd="sng">
            <a:solidFill>
              <a:schemeClr val="tx1"/>
            </a:solidFill>
            <a:round/>
            <a:headEnd/>
            <a:tailEnd/>
          </a:ln>
          <a:effectLst/>
        </p:spPr>
        <p:txBody>
          <a:bodyPr wrap="none" anchor="ctr"/>
          <a:lstStyle/>
          <a:p>
            <a:pPr>
              <a:defRPr/>
            </a:pPr>
            <a:endParaRPr lang="en-US">
              <a:effectLst>
                <a:glow rad="177800">
                  <a:schemeClr val="tx2">
                    <a:alpha val="93000"/>
                  </a:schemeClr>
                </a:glow>
              </a:effectLst>
              <a:latin typeface="Arial"/>
              <a:ea typeface="ＭＳ Ｐゴシック" charset="-128"/>
              <a:cs typeface="Arial"/>
            </a:endParaRPr>
          </a:p>
        </p:txBody>
      </p:sp>
      <p:sp>
        <p:nvSpPr>
          <p:cNvPr id="87046" name="Text Box 6"/>
          <p:cNvSpPr txBox="1">
            <a:spLocks noChangeArrowheads="1"/>
          </p:cNvSpPr>
          <p:nvPr/>
        </p:nvSpPr>
        <p:spPr bwMode="auto">
          <a:xfrm>
            <a:off x="1219200" y="5546725"/>
            <a:ext cx="64008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solidFill>
                  <a:schemeClr val="bg1"/>
                </a:solidFill>
                <a:effectLst>
                  <a:glow rad="177800">
                    <a:schemeClr val="tx2">
                      <a:alpha val="93000"/>
                    </a:schemeClr>
                  </a:glow>
                </a:effectLst>
                <a:latin typeface="Arial"/>
                <a:ea typeface="ＭＳ Ｐゴシック" charset="-128"/>
                <a:cs typeface="Arial"/>
              </a:rPr>
              <a:t>Third Missionary Journey</a:t>
            </a:r>
          </a:p>
        </p:txBody>
      </p:sp>
      <p:sp>
        <p:nvSpPr>
          <p:cNvPr id="87047" name="Text Box 7"/>
          <p:cNvSpPr txBox="1">
            <a:spLocks noChangeArrowheads="1"/>
          </p:cNvSpPr>
          <p:nvPr/>
        </p:nvSpPr>
        <p:spPr bwMode="auto">
          <a:xfrm>
            <a:off x="152400" y="533400"/>
            <a:ext cx="5562600" cy="1311275"/>
          </a:xfrm>
          <a:prstGeom prst="rect">
            <a:avLst/>
          </a:prstGeom>
          <a:noFill/>
          <a:ln w="9525">
            <a:noFill/>
            <a:miter lim="800000"/>
            <a:headEnd/>
            <a:tailEnd/>
          </a:ln>
          <a:effectLst/>
        </p:spPr>
        <p:txBody>
          <a:bodyPr>
            <a:spAutoFit/>
          </a:bodyPr>
          <a:lstStyle/>
          <a:p>
            <a:pPr eaLnBrk="1" hangingPunct="1">
              <a:spcBef>
                <a:spcPct val="50000"/>
              </a:spcBef>
              <a:defRPr/>
            </a:pPr>
            <a:r>
              <a:rPr lang="en-US" sz="4000" b="1" dirty="0">
                <a:solidFill>
                  <a:schemeClr val="bg1"/>
                </a:solidFill>
                <a:effectLst>
                  <a:glow rad="177800">
                    <a:schemeClr val="tx2">
                      <a:alpha val="93000"/>
                    </a:schemeClr>
                  </a:glow>
                </a:effectLst>
                <a:latin typeface="Arial"/>
                <a:ea typeface="ＭＳ Ｐゴシック" charset="-128"/>
                <a:cs typeface="Arial"/>
              </a:rPr>
              <a:t>“Present crisis” at Corinth (7:26)</a:t>
            </a:r>
          </a:p>
        </p:txBody>
      </p:sp>
      <p:sp>
        <p:nvSpPr>
          <p:cNvPr id="87048" name="Text Box 8"/>
          <p:cNvSpPr txBox="1">
            <a:spLocks noChangeArrowheads="1"/>
          </p:cNvSpPr>
          <p:nvPr/>
        </p:nvSpPr>
        <p:spPr bwMode="auto">
          <a:xfrm>
            <a:off x="2971800" y="6156325"/>
            <a:ext cx="2895600" cy="701675"/>
          </a:xfrm>
          <a:prstGeom prst="rect">
            <a:avLst/>
          </a:prstGeom>
          <a:noFill/>
          <a:ln w="9525">
            <a:noFill/>
            <a:miter lim="800000"/>
            <a:headEnd/>
            <a:tailEnd/>
          </a:ln>
          <a:effectLst/>
        </p:spPr>
        <p:txBody>
          <a:bodyPr>
            <a:spAutoFit/>
          </a:bodyPr>
          <a:lstStyle/>
          <a:p>
            <a:pPr eaLnBrk="1" hangingPunct="1">
              <a:spcBef>
                <a:spcPct val="50000"/>
              </a:spcBef>
              <a:defRPr/>
            </a:pPr>
            <a:r>
              <a:rPr lang="en-US" sz="4000" b="1">
                <a:solidFill>
                  <a:schemeClr val="bg1"/>
                </a:solidFill>
                <a:effectLst>
                  <a:glow rad="177800">
                    <a:schemeClr val="tx2">
                      <a:alpha val="93000"/>
                    </a:schemeClr>
                  </a:glow>
                </a:effectLst>
                <a:latin typeface="Arial"/>
                <a:ea typeface="ＭＳ Ｐゴシック" charset="-128"/>
                <a:cs typeface="Arial"/>
              </a:rPr>
              <a:t>A.D. 53-57</a:t>
            </a:r>
          </a:p>
        </p:txBody>
      </p:sp>
      <p:sp>
        <p:nvSpPr>
          <p:cNvPr id="87050" name="Oval 10"/>
          <p:cNvSpPr>
            <a:spLocks noChangeArrowheads="1"/>
          </p:cNvSpPr>
          <p:nvPr/>
        </p:nvSpPr>
        <p:spPr bwMode="auto">
          <a:xfrm>
            <a:off x="3962400" y="2743200"/>
            <a:ext cx="152400" cy="152400"/>
          </a:xfrm>
          <a:prstGeom prst="ellipse">
            <a:avLst/>
          </a:prstGeom>
          <a:solidFill>
            <a:schemeClr val="bg1"/>
          </a:solidFill>
          <a:ln w="9525">
            <a:noFill/>
            <a:round/>
            <a:headEnd/>
            <a:tailEnd/>
          </a:ln>
          <a:effectLst>
            <a:outerShdw blurRad="63500" dist="29783" dir="1514402" algn="ctr" rotWithShape="0">
              <a:schemeClr val="tx1">
                <a:alpha val="74998"/>
              </a:schemeClr>
            </a:outerShdw>
          </a:effectLst>
        </p:spPr>
        <p:txBody>
          <a:bodyPr wrap="none" anchor="ctr"/>
          <a:lstStyle/>
          <a:p>
            <a:pPr>
              <a:defRPr/>
            </a:pPr>
            <a:endParaRPr lang="en-US">
              <a:latin typeface="Arial"/>
              <a:ea typeface="ＭＳ Ｐゴシック" charset="-128"/>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7048"/>
                                        </p:tgtEl>
                                        <p:attrNameLst>
                                          <p:attrName>style.visibility</p:attrName>
                                        </p:attrNameLst>
                                      </p:cBhvr>
                                      <p:to>
                                        <p:strVal val="visible"/>
                                      </p:to>
                                    </p:set>
                                    <p:animEffect transition="in" filter="fade">
                                      <p:cBhvr>
                                        <p:cTn id="7" dur="2000"/>
                                        <p:tgtEl>
                                          <p:spTgt spid="87048"/>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87047"/>
                                        </p:tgtEl>
                                        <p:attrNameLst>
                                          <p:attrName>style.visibility</p:attrName>
                                        </p:attrNameLst>
                                      </p:cBhvr>
                                      <p:to>
                                        <p:strVal val="visible"/>
                                      </p:to>
                                    </p:set>
                                    <p:animEffect transition="in" filter="fade">
                                      <p:cBhvr>
                                        <p:cTn id="11" dur="2000"/>
                                        <p:tgtEl>
                                          <p:spTgt spid="87047"/>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87044"/>
                                        </p:tgtEl>
                                        <p:attrNameLst>
                                          <p:attrName>style.visibility</p:attrName>
                                        </p:attrNameLst>
                                      </p:cBhvr>
                                      <p:to>
                                        <p:strVal val="visible"/>
                                      </p:to>
                                    </p:set>
                                    <p:animEffect transition="in" filter="fade">
                                      <p:cBhvr>
                                        <p:cTn id="15" dur="20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9" descr="Umbrell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838200"/>
            <a:ext cx="74676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8802" name="Rectangle 2"/>
          <p:cNvSpPr>
            <a:spLocks noGrp="1" noChangeArrowheads="1"/>
          </p:cNvSpPr>
          <p:nvPr>
            <p:ph type="title"/>
          </p:nvPr>
        </p:nvSpPr>
        <p:spPr>
          <a:xfrm>
            <a:off x="76200" y="-228600"/>
            <a:ext cx="8991600" cy="1447800"/>
          </a:xfrm>
        </p:spPr>
        <p:txBody>
          <a:bodyPr/>
          <a:lstStyle/>
          <a:p>
            <a:pPr eaLnBrk="1" hangingPunct="1">
              <a:defRPr/>
            </a:pPr>
            <a:r>
              <a:rPr kumimoji="0" lang="en-US" smtClean="0"/>
              <a:t>1 Corinthians 7 Overview</a:t>
            </a:r>
          </a:p>
        </p:txBody>
      </p:sp>
      <p:sp>
        <p:nvSpPr>
          <p:cNvPr id="1868804" name="Rectangle 4"/>
          <p:cNvSpPr>
            <a:spLocks noChangeArrowheads="1"/>
          </p:cNvSpPr>
          <p:nvPr/>
        </p:nvSpPr>
        <p:spPr bwMode="auto">
          <a:xfrm>
            <a:off x="1658938" y="2924175"/>
            <a:ext cx="338931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eaLnBrk="1" hangingPunct="1">
              <a:spcBef>
                <a:spcPct val="20000"/>
              </a:spcBef>
              <a:buSzPct val="90000"/>
              <a:defRPr/>
            </a:pPr>
            <a:r>
              <a:rPr lang="en-US" sz="4000" b="1" dirty="0">
                <a:solidFill>
                  <a:srgbClr val="21239A"/>
                </a:solidFill>
                <a:latin typeface="Helvetica" charset="0"/>
              </a:rPr>
              <a:t>Marriage</a:t>
            </a:r>
          </a:p>
          <a:p>
            <a:pPr marL="342900" indent="-342900" algn="ctr" eaLnBrk="1" hangingPunct="1">
              <a:spcBef>
                <a:spcPct val="20000"/>
              </a:spcBef>
              <a:buSzPct val="90000"/>
              <a:defRPr/>
            </a:pPr>
            <a:r>
              <a:rPr lang="en-US" sz="4000" b="1" dirty="0">
                <a:solidFill>
                  <a:srgbClr val="21239A"/>
                </a:solidFill>
                <a:latin typeface="Helvetica" charset="0"/>
              </a:rPr>
              <a:t>7:1-24</a:t>
            </a:r>
          </a:p>
        </p:txBody>
      </p:sp>
      <p:sp>
        <p:nvSpPr>
          <p:cNvPr id="1868805" name="Rectangle 5"/>
          <p:cNvSpPr>
            <a:spLocks noChangeArrowheads="1"/>
          </p:cNvSpPr>
          <p:nvPr/>
        </p:nvSpPr>
        <p:spPr bwMode="auto">
          <a:xfrm>
            <a:off x="4783138" y="2924175"/>
            <a:ext cx="338931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eaLnBrk="1" hangingPunct="1">
              <a:spcBef>
                <a:spcPct val="20000"/>
              </a:spcBef>
              <a:buSzPct val="90000"/>
              <a:defRPr/>
            </a:pPr>
            <a:r>
              <a:rPr lang="en-US" sz="4000" b="1">
                <a:solidFill>
                  <a:srgbClr val="21239A"/>
                </a:solidFill>
                <a:latin typeface="Helvetica" charset="0"/>
              </a:rPr>
              <a:t>Singleness</a:t>
            </a:r>
          </a:p>
          <a:p>
            <a:pPr marL="342900" indent="-342900" algn="ctr" eaLnBrk="1" hangingPunct="1">
              <a:spcBef>
                <a:spcPct val="20000"/>
              </a:spcBef>
              <a:buSzPct val="90000"/>
              <a:defRPr/>
            </a:pPr>
            <a:r>
              <a:rPr lang="en-US" sz="4000" b="1">
                <a:solidFill>
                  <a:srgbClr val="21239A"/>
                </a:solidFill>
                <a:latin typeface="Helvetica" charset="0"/>
              </a:rPr>
              <a:t>7:25-40</a:t>
            </a:r>
          </a:p>
        </p:txBody>
      </p:sp>
      <p:sp>
        <p:nvSpPr>
          <p:cNvPr id="1868810" name="Rectangle 10"/>
          <p:cNvSpPr>
            <a:spLocks noChangeArrowheads="1"/>
          </p:cNvSpPr>
          <p:nvPr/>
        </p:nvSpPr>
        <p:spPr bwMode="auto">
          <a:xfrm rot="21566660">
            <a:off x="2979738" y="1357313"/>
            <a:ext cx="352901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eaLnBrk="1" hangingPunct="1">
              <a:spcBef>
                <a:spcPct val="20000"/>
              </a:spcBef>
              <a:buSzPct val="90000"/>
              <a:defRPr/>
            </a:pPr>
            <a:r>
              <a:rPr lang="ja-JP" altLang="en-US" sz="4400" b="1" dirty="0">
                <a:solidFill>
                  <a:srgbClr val="FFFFFF"/>
                </a:solidFill>
                <a:effectLst>
                  <a:outerShdw blurRad="38100" dist="76200" dir="2700000" algn="tl" rotWithShape="0">
                    <a:srgbClr val="000000">
                      <a:alpha val="92000"/>
                    </a:srgbClr>
                  </a:outerShdw>
                </a:effectLst>
                <a:latin typeface="Helvetica" charset="0"/>
              </a:rPr>
              <a:t>“</a:t>
            </a:r>
            <a:r>
              <a:rPr lang="en-US" sz="4400" b="1" dirty="0">
                <a:solidFill>
                  <a:srgbClr val="FFFFFF"/>
                </a:solidFill>
                <a:effectLst>
                  <a:outerShdw blurRad="38100" dist="76200" dir="2700000" algn="tl" rotWithShape="0">
                    <a:srgbClr val="000000">
                      <a:alpha val="92000"/>
                    </a:srgbClr>
                  </a:outerShdw>
                </a:effectLst>
                <a:latin typeface="Helvetica" charset="0"/>
              </a:rPr>
              <a:t>Remain</a:t>
            </a:r>
            <a:r>
              <a:rPr lang="ja-JP" altLang="en-US" sz="4400" b="1" dirty="0">
                <a:solidFill>
                  <a:srgbClr val="FFFFFF"/>
                </a:solidFill>
                <a:effectLst>
                  <a:outerShdw blurRad="38100" dist="76200" dir="2700000" algn="tl" rotWithShape="0">
                    <a:srgbClr val="000000">
                      <a:alpha val="92000"/>
                    </a:srgbClr>
                  </a:outerShdw>
                </a:effectLst>
                <a:latin typeface="Helvetica" charset="0"/>
              </a:rPr>
              <a:t>”</a:t>
            </a:r>
            <a:r>
              <a:rPr lang="en-US" sz="4400" b="1" dirty="0">
                <a:solidFill>
                  <a:srgbClr val="FFFFFF"/>
                </a:solidFill>
                <a:effectLst>
                  <a:outerShdw blurRad="38100" dist="76200" dir="2700000" algn="tl" rotWithShape="0">
                    <a:srgbClr val="000000">
                      <a:alpha val="92000"/>
                    </a:srgbClr>
                  </a:outerShdw>
                </a:effectLst>
                <a:latin typeface="Helvetica" charset="0"/>
              </a:rPr>
              <a:t/>
            </a:r>
            <a:br>
              <a:rPr lang="en-US" sz="4400" b="1" dirty="0">
                <a:solidFill>
                  <a:srgbClr val="FFFFFF"/>
                </a:solidFill>
                <a:effectLst>
                  <a:outerShdw blurRad="38100" dist="76200" dir="2700000" algn="tl" rotWithShape="0">
                    <a:srgbClr val="000000">
                      <a:alpha val="92000"/>
                    </a:srgbClr>
                  </a:outerShdw>
                </a:effectLst>
                <a:latin typeface="Helvetica" charset="0"/>
              </a:rPr>
            </a:br>
            <a:r>
              <a:rPr lang="en-US" sz="4400" b="1" dirty="0">
                <a:solidFill>
                  <a:srgbClr val="FFFFFF"/>
                </a:solidFill>
                <a:effectLst>
                  <a:outerShdw blurRad="38100" dist="76200" dir="2700000" algn="tl" rotWithShape="0">
                    <a:srgbClr val="000000">
                      <a:alpha val="92000"/>
                    </a:srgbClr>
                  </a:outerShdw>
                </a:effectLst>
                <a:latin typeface="Helvetica" charset="0"/>
              </a:rPr>
              <a:t>17, 20, 24</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bb02-sz-01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2484" name="Text Box 4"/>
          <p:cNvSpPr txBox="1">
            <a:spLocks noChangeArrowheads="1"/>
          </p:cNvSpPr>
          <p:nvPr/>
        </p:nvSpPr>
        <p:spPr bwMode="auto">
          <a:xfrm>
            <a:off x="3124200" y="995626"/>
            <a:ext cx="6019800" cy="5529718"/>
          </a:xfrm>
          <a:prstGeom prst="rect">
            <a:avLst/>
          </a:prstGeom>
          <a:solidFill>
            <a:schemeClr val="bg1">
              <a:alpha val="39999"/>
            </a:schemeClr>
          </a:solidFill>
          <a:ln w="508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48640" rIns="548640">
            <a:spAutoFit/>
          </a:bodyPr>
          <a:lstStyle/>
          <a:p>
            <a:pPr algn="ctr" eaLnBrk="1" hangingPunct="1">
              <a:lnSpc>
                <a:spcPct val="80000"/>
              </a:lnSpc>
              <a:defRPr/>
            </a:pPr>
            <a:endParaRPr lang="en-US" altLang="zh-CN" sz="4000" b="1" dirty="0">
              <a:solidFill>
                <a:srgbClr val="000000"/>
              </a:solidFill>
              <a:effectLst>
                <a:glow rad="254000">
                  <a:srgbClr val="FFFFFF">
                    <a:alpha val="93000"/>
                  </a:srgbClr>
                </a:glow>
              </a:effectLst>
              <a:ea typeface="宋体" charset="0"/>
              <a:cs typeface="宋体" charset="0"/>
            </a:endParaRPr>
          </a:p>
          <a:p>
            <a:pPr algn="ctr" eaLnBrk="1" hangingPunct="1">
              <a:lnSpc>
                <a:spcPct val="80000"/>
              </a:lnSpc>
              <a:defRPr/>
            </a:pPr>
            <a:r>
              <a:rPr lang="en-US" altLang="zh-CN" sz="4000" b="1" dirty="0">
                <a:solidFill>
                  <a:srgbClr val="000000"/>
                </a:solidFill>
                <a:effectLst>
                  <a:glow rad="254000">
                    <a:srgbClr val="FFFFFF">
                      <a:alpha val="93000"/>
                    </a:srgbClr>
                  </a:glow>
                </a:effectLst>
                <a:ea typeface="宋体" charset="0"/>
                <a:cs typeface="宋体" charset="0"/>
              </a:rPr>
              <a:t>Marrieds (1-7)</a:t>
            </a:r>
          </a:p>
          <a:p>
            <a:pPr algn="ctr" eaLnBrk="1" hangingPunct="1">
              <a:lnSpc>
                <a:spcPct val="80000"/>
              </a:lnSpc>
              <a:defRPr/>
            </a:pPr>
            <a:endParaRPr lang="en-US" altLang="zh-CN" sz="4000" b="1" dirty="0">
              <a:solidFill>
                <a:srgbClr val="000000"/>
              </a:solidFill>
              <a:effectLst>
                <a:glow rad="254000">
                  <a:srgbClr val="FFFFFF">
                    <a:alpha val="93000"/>
                  </a:srgbClr>
                </a:glow>
              </a:effectLst>
              <a:ea typeface="宋体" charset="0"/>
              <a:cs typeface="宋体" charset="0"/>
            </a:endParaRPr>
          </a:p>
          <a:p>
            <a:pPr algn="ctr" eaLnBrk="1" hangingPunct="1">
              <a:lnSpc>
                <a:spcPct val="80000"/>
              </a:lnSpc>
              <a:defRPr/>
            </a:pPr>
            <a:r>
              <a:rPr lang="en-US" altLang="zh-CN" sz="4000" b="1" dirty="0">
                <a:solidFill>
                  <a:srgbClr val="000000"/>
                </a:solidFill>
                <a:effectLst>
                  <a:glow rad="254000">
                    <a:srgbClr val="FFFFFF">
                      <a:alpha val="93000"/>
                    </a:srgbClr>
                  </a:glow>
                </a:effectLst>
                <a:ea typeface="宋体" charset="0"/>
                <a:cs typeface="宋体" charset="0"/>
              </a:rPr>
              <a:t>Widows (8-9)</a:t>
            </a:r>
          </a:p>
          <a:p>
            <a:pPr algn="ctr" eaLnBrk="1" hangingPunct="1">
              <a:lnSpc>
                <a:spcPct val="80000"/>
              </a:lnSpc>
              <a:defRPr/>
            </a:pPr>
            <a:endParaRPr lang="en-US" altLang="zh-CN" sz="4000" b="1" dirty="0">
              <a:solidFill>
                <a:srgbClr val="000000"/>
              </a:solidFill>
              <a:effectLst>
                <a:glow rad="254000">
                  <a:srgbClr val="FFFFFF">
                    <a:alpha val="93000"/>
                  </a:srgbClr>
                </a:glow>
              </a:effectLst>
              <a:ea typeface="宋体" charset="0"/>
              <a:cs typeface="宋体" charset="0"/>
            </a:endParaRPr>
          </a:p>
          <a:p>
            <a:pPr algn="ctr" eaLnBrk="1" hangingPunct="1">
              <a:lnSpc>
                <a:spcPct val="80000"/>
              </a:lnSpc>
              <a:defRPr/>
            </a:pPr>
            <a:r>
              <a:rPr lang="en-US" altLang="zh-CN" sz="4000" b="1" dirty="0">
                <a:solidFill>
                  <a:srgbClr val="000000"/>
                </a:solidFill>
                <a:effectLst>
                  <a:glow rad="254000">
                    <a:srgbClr val="FFFFFF">
                      <a:alpha val="93000"/>
                    </a:srgbClr>
                  </a:glow>
                </a:effectLst>
                <a:ea typeface="宋体" charset="0"/>
                <a:cs typeface="宋体" charset="0"/>
              </a:rPr>
              <a:t>Divorcees (10-11)</a:t>
            </a:r>
          </a:p>
          <a:p>
            <a:pPr algn="ctr" eaLnBrk="1" hangingPunct="1">
              <a:lnSpc>
                <a:spcPct val="80000"/>
              </a:lnSpc>
              <a:defRPr/>
            </a:pPr>
            <a:endParaRPr lang="en-US" altLang="zh-CN" sz="4000" b="1" dirty="0">
              <a:solidFill>
                <a:srgbClr val="000000"/>
              </a:solidFill>
              <a:effectLst>
                <a:glow rad="254000">
                  <a:srgbClr val="FFFFFF">
                    <a:alpha val="93000"/>
                  </a:srgbClr>
                </a:glow>
              </a:effectLst>
              <a:ea typeface="宋体" charset="0"/>
              <a:cs typeface="宋体" charset="0"/>
            </a:endParaRPr>
          </a:p>
          <a:p>
            <a:pPr algn="ctr" eaLnBrk="1" hangingPunct="1">
              <a:lnSpc>
                <a:spcPct val="80000"/>
              </a:lnSpc>
              <a:defRPr/>
            </a:pPr>
            <a:r>
              <a:rPr lang="en-US" altLang="zh-CN" sz="4000" b="1" dirty="0">
                <a:solidFill>
                  <a:srgbClr val="000000"/>
                </a:solidFill>
                <a:effectLst>
                  <a:glow rad="254000">
                    <a:srgbClr val="FFFFFF">
                      <a:alpha val="93000"/>
                    </a:srgbClr>
                  </a:glow>
                </a:effectLst>
                <a:ea typeface="宋体" charset="0"/>
                <a:cs typeface="宋体" charset="0"/>
              </a:rPr>
              <a:t>Those Thinking About Divorce (12-16)</a:t>
            </a:r>
          </a:p>
          <a:p>
            <a:pPr algn="ctr" eaLnBrk="1" hangingPunct="1">
              <a:lnSpc>
                <a:spcPct val="80000"/>
              </a:lnSpc>
              <a:defRPr/>
            </a:pPr>
            <a:endParaRPr lang="en-US" altLang="zh-CN" sz="4000" b="1" dirty="0">
              <a:solidFill>
                <a:srgbClr val="000000"/>
              </a:solidFill>
              <a:effectLst>
                <a:glow rad="254000">
                  <a:srgbClr val="FFFFFF">
                    <a:alpha val="93000"/>
                  </a:srgbClr>
                </a:glow>
              </a:effectLst>
              <a:ea typeface="宋体" charset="0"/>
              <a:cs typeface="宋体" charset="0"/>
            </a:endParaRPr>
          </a:p>
        </p:txBody>
      </p:sp>
      <p:sp>
        <p:nvSpPr>
          <p:cNvPr id="2452485" name="Rectangle 5"/>
          <p:cNvSpPr>
            <a:spLocks noGrp="1" noChangeArrowheads="1"/>
          </p:cNvSpPr>
          <p:nvPr>
            <p:ph type="ctrTitle"/>
          </p:nvPr>
        </p:nvSpPr>
        <p:spPr>
          <a:xfrm>
            <a:off x="3124200" y="0"/>
            <a:ext cx="6019800" cy="685800"/>
          </a:xfrm>
        </p:spPr>
        <p:txBody>
          <a:bodyPr/>
          <a:lstStyle/>
          <a:p>
            <a:pPr eaLnBrk="1" hangingPunct="1">
              <a:defRPr/>
            </a:pPr>
            <a:r>
              <a:rPr lang="en-US" b="1" dirty="0" smtClean="0">
                <a:effectLst>
                  <a:glow rad="254000">
                    <a:schemeClr val="bg1">
                      <a:alpha val="93000"/>
                    </a:schemeClr>
                  </a:glow>
                </a:effectLst>
                <a:cs typeface="+mj-cs"/>
              </a:rPr>
              <a:t>Groups Addressed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248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248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248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52484">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5248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2484"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9" descr="Umbrell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838200"/>
            <a:ext cx="74676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8802" name="Rectangle 2"/>
          <p:cNvSpPr>
            <a:spLocks noGrp="1" noChangeArrowheads="1"/>
          </p:cNvSpPr>
          <p:nvPr>
            <p:ph type="title"/>
          </p:nvPr>
        </p:nvSpPr>
        <p:spPr>
          <a:xfrm>
            <a:off x="76200" y="-228600"/>
            <a:ext cx="8991600" cy="1447800"/>
          </a:xfrm>
        </p:spPr>
        <p:txBody>
          <a:bodyPr/>
          <a:lstStyle/>
          <a:p>
            <a:pPr eaLnBrk="1" hangingPunct="1">
              <a:defRPr/>
            </a:pPr>
            <a:r>
              <a:rPr kumimoji="0" lang="en-US" dirty="0" smtClean="0"/>
              <a:t>1 Corinthians 7 Main Idea</a:t>
            </a:r>
          </a:p>
        </p:txBody>
      </p:sp>
      <p:sp>
        <p:nvSpPr>
          <p:cNvPr id="92163" name="Rectangle 4"/>
          <p:cNvSpPr>
            <a:spLocks noChangeArrowheads="1"/>
          </p:cNvSpPr>
          <p:nvPr/>
        </p:nvSpPr>
        <p:spPr bwMode="auto">
          <a:xfrm>
            <a:off x="900113" y="908050"/>
            <a:ext cx="7343775" cy="44656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ctr" eaLnBrk="1" hangingPunct="1">
              <a:spcBef>
                <a:spcPct val="20000"/>
              </a:spcBef>
              <a:buSzPct val="90000"/>
            </a:pPr>
            <a:r>
              <a:rPr lang="en-US" sz="4400" b="1">
                <a:solidFill>
                  <a:srgbClr val="21239A"/>
                </a:solidFill>
                <a:latin typeface="Helvetica" charset="0"/>
              </a:rPr>
              <a:t>Marriage, a new physical appearance or work status won</a:t>
            </a:r>
            <a:r>
              <a:rPr lang="fr-FR" sz="4400" b="1">
                <a:solidFill>
                  <a:srgbClr val="21239A"/>
                </a:solidFill>
                <a:latin typeface="Helvetica" charset="0"/>
              </a:rPr>
              <a:t>'</a:t>
            </a:r>
            <a:r>
              <a:rPr lang="en-US" sz="4400" b="1">
                <a:solidFill>
                  <a:srgbClr val="21239A"/>
                </a:solidFill>
                <a:latin typeface="Helvetica" charset="0"/>
              </a:rPr>
              <a:t>t make you happy—but being content with the state God placed you will!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3872</TotalTime>
  <Words>1254</Words>
  <Application>Microsoft Macintosh PowerPoint</Application>
  <PresentationFormat>On-screen Show (4:3)</PresentationFormat>
  <Paragraphs>211</Paragraphs>
  <Slides>54</Slides>
  <Notes>54</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54</vt:i4>
      </vt:variant>
    </vt:vector>
  </HeadingPairs>
  <TitlesOfParts>
    <vt:vector size="71" baseType="lpstr">
      <vt:lpstr>Arial</vt:lpstr>
      <vt:lpstr>ＭＳ Ｐゴシック</vt:lpstr>
      <vt:lpstr>Wingdings</vt:lpstr>
      <vt:lpstr>Helvetica</vt:lpstr>
      <vt:lpstr>Osaka</vt:lpstr>
      <vt:lpstr>Chalkduster</vt:lpstr>
      <vt:lpstr>Times New Roman</vt:lpstr>
      <vt:lpstr>Arial Narrow</vt:lpstr>
      <vt:lpstr>Tahoma</vt:lpstr>
      <vt:lpstr>Lucida Grande</vt:lpstr>
      <vt:lpstr>Blank Presentation</vt:lpstr>
      <vt:lpstr>Beam</vt:lpstr>
      <vt:lpstr>Orbit</vt:lpstr>
      <vt:lpstr>Default Design</vt:lpstr>
      <vt:lpstr>1_Schmooze</vt:lpstr>
      <vt:lpstr>1_Default Design</vt:lpstr>
      <vt:lpstr>1_Orbit</vt:lpstr>
      <vt:lpstr>Why Stay Single?</vt:lpstr>
      <vt:lpstr>"Don't make major changes during a crisis"</vt:lpstr>
      <vt:lpstr>2013</vt:lpstr>
      <vt:lpstr>Japanese Occupation of Singapore</vt:lpstr>
      <vt:lpstr>Black</vt:lpstr>
      <vt:lpstr>Third Missionary Journey Map</vt:lpstr>
      <vt:lpstr>1 Corinthians 7 Overview</vt:lpstr>
      <vt:lpstr>Groups Addressed</vt:lpstr>
      <vt:lpstr>1 Corinthians 7 Main Idea</vt:lpstr>
      <vt:lpstr>Black</vt:lpstr>
      <vt:lpstr>Why Stay…</vt:lpstr>
      <vt:lpstr>Black</vt:lpstr>
      <vt:lpstr>I.  Singleness has its advantages (28b-35).</vt:lpstr>
      <vt:lpstr>A.  Trials: Singles have fewer troubles than married folks (28b).</vt:lpstr>
      <vt:lpstr>Stress</vt:lpstr>
      <vt:lpstr>Cattleman's Stress Test</vt:lpstr>
      <vt:lpstr>The Stress Scale</vt:lpstr>
      <vt:lpstr>Stress Ball</vt:lpstr>
      <vt:lpstr>Black</vt:lpstr>
      <vt:lpstr>B.  Time: Singles have more time to invest in eternal matters  (29-31).</vt:lpstr>
      <vt:lpstr>Black</vt:lpstr>
      <vt:lpstr>Women on SBC Faculty in 2008</vt:lpstr>
      <vt:lpstr>Pornography in America</vt:lpstr>
      <vt:lpstr>Children's Authors</vt:lpstr>
      <vt:lpstr>Other Singles</vt:lpstr>
      <vt:lpstr>Black</vt:lpstr>
      <vt:lpstr>C.  Distractions: Singles can serve God in ways that those married can't  (32-35).</vt:lpstr>
      <vt:lpstr>Black</vt:lpstr>
      <vt:lpstr>The Crossroads (1981-83)</vt:lpstr>
      <vt:lpstr>Crossroads Ministry</vt:lpstr>
      <vt:lpstr>China, 1981</vt:lpstr>
      <vt:lpstr>Susan &amp; Me, 1982</vt:lpstr>
      <vt:lpstr>Black</vt:lpstr>
      <vt:lpstr>II.  Marriage still isn't prohibited (36-40).</vt:lpstr>
      <vt:lpstr>A. Singles should get married if sexual temptation is too strong (36-38).</vt:lpstr>
      <vt:lpstr>Black</vt:lpstr>
      <vt:lpstr>B. Widows can remarry too (39-40).</vt:lpstr>
      <vt:lpstr>Black</vt:lpstr>
      <vt:lpstr>Single parenting ain't for sissies</vt:lpstr>
      <vt:lpstr>Black</vt:lpstr>
      <vt:lpstr>Main Idea</vt:lpstr>
      <vt:lpstr>Non-</vt:lpstr>
      <vt:lpstr>What about Singles?</vt:lpstr>
      <vt:lpstr>Harriet Hartbyrne</vt:lpstr>
      <vt:lpstr>Black</vt:lpstr>
      <vt:lpstr>Jonathan Stone</vt:lpstr>
      <vt:lpstr>How should marrieds respond to 1 Corinthians 7:25-40?</vt:lpstr>
      <vt:lpstr>Black</vt:lpstr>
      <vt:lpstr>Key NT Singles</vt:lpstr>
      <vt:lpstr>Luci Swindoll</vt:lpstr>
      <vt:lpstr>Don't Nag</vt:lpstr>
      <vt:lpstr>Contentment</vt:lpstr>
      <vt:lpstr>Black</vt:lpstr>
      <vt:lpstr>NT Preaching link at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Corinthians 7 Overview</dc:title>
  <dc:creator>Rick Griffith</dc:creator>
  <cp:lastModifiedBy>Rick Griffith</cp:lastModifiedBy>
  <cp:revision>147</cp:revision>
  <dcterms:created xsi:type="dcterms:W3CDTF">2008-03-30T11:10:25Z</dcterms:created>
  <dcterms:modified xsi:type="dcterms:W3CDTF">2017-07-12T12:56:37Z</dcterms:modified>
</cp:coreProperties>
</file>